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D6CCC6-B88B-4FD7-A803-C44A95E6C6F5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57051E-2B20-41E4-B067-D202043BB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67596"/>
          </a:xfrm>
        </p:spPr>
        <p:txBody>
          <a:bodyPr/>
          <a:lstStyle/>
          <a:p>
            <a:r>
              <a:rPr lang="en-US" dirty="0" smtClean="0"/>
              <a:t>State Standards:</a:t>
            </a:r>
          </a:p>
          <a:p>
            <a:r>
              <a:rPr lang="en-US" sz="1200" b="1" dirty="0" smtClean="0"/>
              <a:t>B.8.1</a:t>
            </a:r>
            <a:r>
              <a:rPr lang="en-US" sz="1200" dirty="0" smtClean="0"/>
              <a:t> Interpret the past using a variety of sources, such as biographies, diaries, journals, artifacts, eyewitness interviews, and other primary source materials, and evaluate the credibility of sources used</a:t>
            </a:r>
          </a:p>
          <a:p>
            <a:r>
              <a:rPr lang="en-US" sz="1200" dirty="0" smtClean="0"/>
              <a:t> </a:t>
            </a:r>
            <a:r>
              <a:rPr lang="en-US" sz="1200" b="1" dirty="0" smtClean="0"/>
              <a:t>D.8.4</a:t>
            </a:r>
            <a:r>
              <a:rPr lang="en-US" sz="1200" dirty="0" smtClean="0"/>
              <a:t> Describe how investments in human and physical capital, including new technology, affect standard of living and quality of life</a:t>
            </a:r>
          </a:p>
          <a:p>
            <a:r>
              <a:rPr lang="en-US" sz="1200" b="1" dirty="0" smtClean="0"/>
              <a:t>D.8.7</a:t>
            </a:r>
            <a:r>
              <a:rPr lang="en-US" sz="1200" dirty="0" smtClean="0"/>
              <a:t> Identify the location of concentrations of selected natural resources and describe how their acquisition and distribution generates trade and shapes economic patterns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Business</a:t>
            </a:r>
            <a:br>
              <a:rPr smtClean="0"/>
            </a:br>
            <a:r>
              <a:rPr sz="1200" smtClean="0"/>
              <a:t>Our Stories: The History of Maratho County Exhibit</a:t>
            </a:r>
            <a:br>
              <a:rPr sz="1200" smtClean="0"/>
            </a:br>
            <a:r>
              <a:rPr sz="1200" smtClean="0"/>
              <a:t>Marathon County Historical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 when all the trees were cut down?</a:t>
            </a:r>
          </a:p>
          <a:p>
            <a:r>
              <a:rPr lang="en-US" dirty="0" smtClean="0"/>
              <a:t>What can you make out of wood besides lumber?</a:t>
            </a:r>
          </a:p>
          <a:p>
            <a:r>
              <a:rPr lang="en-US" dirty="0" smtClean="0"/>
              <a:t>If these companies had not opened would Wausau still be around today?</a:t>
            </a:r>
          </a:p>
          <a:p>
            <a:r>
              <a:rPr lang="en-US" dirty="0" smtClean="0"/>
              <a:t>Name a business today that started in Marathon County.</a:t>
            </a:r>
          </a:p>
          <a:p>
            <a:r>
              <a:rPr lang="en-US" dirty="0" smtClean="0"/>
              <a:t>Why are these large companies important to Wausau?</a:t>
            </a:r>
          </a:p>
          <a:p>
            <a:r>
              <a:rPr lang="en-US" dirty="0" smtClean="0"/>
              <a:t>What would you like to be when you grow up? How is that job important to the community?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Discussion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End of Business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You move to a desolate piece of land, what supplies will you run out of first?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257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Where do you get these supplies today?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jholmes.DAGOBAHSYSTEM\AppData\Local\Microsoft\Windows\Temporary Internet Files\Content.IE5\5KH7T9K0\MC90021589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1883121" cy="2370499"/>
          </a:xfrm>
          <a:prstGeom prst="rect">
            <a:avLst/>
          </a:prstGeom>
          <a:noFill/>
        </p:spPr>
      </p:pic>
      <p:pic>
        <p:nvPicPr>
          <p:cNvPr id="1031" name="Picture 7" descr="C:\Users\jholmes.DAGOBAHSYSTEM\AppData\Local\Microsoft\Windows\Temporary Internet Files\Content.IE5\KKRQRNVX\MC90043209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438400"/>
            <a:ext cx="1838325" cy="1831975"/>
          </a:xfrm>
          <a:prstGeom prst="rect">
            <a:avLst/>
          </a:prstGeom>
          <a:noFill/>
        </p:spPr>
      </p:pic>
      <p:pic>
        <p:nvPicPr>
          <p:cNvPr id="1033" name="Picture 9" descr="C:\Users\jholmes.DAGOBAHSYSTEM\AppData\Local\Microsoft\Windows\Temporary Internet Files\Content.IE5\5KH7T9K0\MC90039118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743200"/>
            <a:ext cx="1073058" cy="1061314"/>
          </a:xfrm>
          <a:prstGeom prst="rect">
            <a:avLst/>
          </a:prstGeom>
          <a:noFill/>
        </p:spPr>
      </p:pic>
      <p:pic>
        <p:nvPicPr>
          <p:cNvPr id="1034" name="Picture 10" descr="C:\Users\jholmes.DAGOBAHSYSTEM\AppData\Local\Microsoft\Windows\Temporary Internet Files\Content.IE5\KKRQRNVX\MC90039117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895600"/>
            <a:ext cx="918058" cy="91531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430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449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Clothes?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48400" y="4419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Merchants like August </a:t>
            </a:r>
            <a:r>
              <a:rPr lang="en-US" dirty="0" err="1" smtClean="0"/>
              <a:t>Kickbusch</a:t>
            </a:r>
            <a:r>
              <a:rPr lang="en-US" dirty="0" smtClean="0"/>
              <a:t>, brought wagons filled with supplies to sell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Where do you think early settlers replaced their dwindling supplies?</a:t>
            </a:r>
            <a:endParaRPr lang="en-US" dirty="0"/>
          </a:p>
        </p:txBody>
      </p:sp>
      <p:pic>
        <p:nvPicPr>
          <p:cNvPr id="1026" name="Picture 2" descr="C:\Users\jholmes.DAGOBAHSYSTEM\Dropbox\MCHS Permanent Exhibit\audio &amp; bio photos\P1988-284AUGUSTKICKBUSH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438400"/>
            <a:ext cx="2455164" cy="368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r>
              <a:rPr lang="en-US" dirty="0" smtClean="0"/>
              <a:t>As the population grew rapidly, so did retail shops.</a:t>
            </a:r>
          </a:p>
          <a:p>
            <a:r>
              <a:rPr lang="en-US" dirty="0" smtClean="0"/>
              <a:t>Businesses listed in the 1905 Wausau City Directory</a:t>
            </a:r>
          </a:p>
          <a:p>
            <a:pPr>
              <a:buNone/>
            </a:pPr>
            <a:r>
              <a:rPr lang="en-US" dirty="0" smtClean="0"/>
              <a:t>	100 dressmakers		28 grocers</a:t>
            </a:r>
          </a:p>
          <a:p>
            <a:pPr>
              <a:buNone/>
            </a:pPr>
            <a:r>
              <a:rPr lang="en-US" dirty="0" smtClean="0"/>
              <a:t>	12 music teachers		19 </a:t>
            </a:r>
            <a:r>
              <a:rPr lang="en-US" dirty="0" smtClean="0">
                <a:solidFill>
                  <a:srgbClr val="FFFF00"/>
                </a:solidFill>
              </a:rPr>
              <a:t>confectioners</a:t>
            </a:r>
          </a:p>
          <a:p>
            <a:pPr>
              <a:buNone/>
            </a:pPr>
            <a:r>
              <a:rPr lang="en-US" dirty="0" smtClean="0"/>
              <a:t>	10 cigar makers		7 </a:t>
            </a:r>
            <a:r>
              <a:rPr lang="en-US" dirty="0" smtClean="0">
                <a:solidFill>
                  <a:srgbClr val="FFFF00"/>
                </a:solidFill>
              </a:rPr>
              <a:t>milliners</a:t>
            </a:r>
          </a:p>
          <a:p>
            <a:pPr>
              <a:buNone/>
            </a:pPr>
            <a:r>
              <a:rPr lang="en-US" dirty="0" smtClean="0"/>
              <a:t>	4 </a:t>
            </a:r>
            <a:r>
              <a:rPr lang="en-US" dirty="0" smtClean="0">
                <a:solidFill>
                  <a:srgbClr val="FFFF00"/>
                </a:solidFill>
              </a:rPr>
              <a:t>druggists</a:t>
            </a:r>
            <a:r>
              <a:rPr lang="en-US" dirty="0" smtClean="0"/>
              <a:t>		18 hotels</a:t>
            </a:r>
          </a:p>
          <a:p>
            <a:pPr>
              <a:buNone/>
            </a:pPr>
            <a:r>
              <a:rPr lang="en-US" dirty="0" smtClean="0"/>
              <a:t>	10 meat markets		8 </a:t>
            </a:r>
            <a:r>
              <a:rPr lang="en-US" dirty="0" smtClean="0">
                <a:solidFill>
                  <a:srgbClr val="FFFF00"/>
                </a:solidFill>
              </a:rPr>
              <a:t>tailors</a:t>
            </a:r>
          </a:p>
          <a:p>
            <a:pPr>
              <a:buNone/>
            </a:pPr>
            <a:r>
              <a:rPr lang="en-US" dirty="0" smtClean="0"/>
              <a:t>	10 barbers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What about stores?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5626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Do these businesses still exist today?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What has happened to them?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Advertising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Since the majority of the population was from Germany and spoke German, many stores made German advertisements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What languages are advertisements in today?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jholmes.DAGOBAHSYSTEM\Dropbox\MCHS Permanent Exhibit\Photos for Jenny\German Ads\ritter1892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071" y="1524000"/>
            <a:ext cx="305149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What happens to the loggers when the trees have all been cut 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They go home and find new jobs.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lumber and saw mills close.</a:t>
            </a:r>
          </a:p>
          <a:p>
            <a:pPr marL="514350" indent="-514350">
              <a:buAutoNum type="alphaUcPeriod"/>
            </a:pPr>
            <a:r>
              <a:rPr lang="en-US" dirty="0" smtClean="0"/>
              <a:t>New industry is created in its place.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3074" name="Picture 2" descr="C:\Users\jholmes.DAGOBAHSYSTEM\Dropbox\MCHS Permanent Exhibit\cut over land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059238" cy="2666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What else can you make out of wood besides lumber?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Excelsior Companies made packing materials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Box factories </a:t>
            </a:r>
            <a:r>
              <a:rPr lang="en-US" dirty="0" smtClean="0"/>
              <a:t>made wooden shipping boxes</a:t>
            </a:r>
          </a:p>
          <a:p>
            <a:r>
              <a:rPr lang="en-US" dirty="0" err="1" smtClean="0"/>
              <a:t>Werheim</a:t>
            </a:r>
            <a:r>
              <a:rPr lang="en-US" dirty="0" smtClean="0"/>
              <a:t> Manufacturing Company made wood trim, </a:t>
            </a:r>
            <a:r>
              <a:rPr lang="en-US" dirty="0" smtClean="0">
                <a:solidFill>
                  <a:srgbClr val="FFFF00"/>
                </a:solidFill>
              </a:rPr>
              <a:t>window molding</a:t>
            </a:r>
            <a:r>
              <a:rPr lang="en-US" dirty="0" smtClean="0"/>
              <a:t>, and doors.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Paper Mills </a:t>
            </a:r>
            <a:r>
              <a:rPr lang="en-US" dirty="0" smtClean="0"/>
              <a:t>began</a:t>
            </a:r>
            <a:endParaRPr lang="en-US" dirty="0"/>
          </a:p>
        </p:txBody>
      </p:sp>
      <p:pic>
        <p:nvPicPr>
          <p:cNvPr id="2050" name="Picture 2" descr="C:\Users\jholmes.DAGOBAHSYSTEM\Downloads\werheim18inhori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059238" cy="2436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"The </a:t>
            </a:r>
            <a:r>
              <a:rPr smtClean="0">
                <a:solidFill>
                  <a:srgbClr val="FFFF00"/>
                </a:solidFill>
              </a:rPr>
              <a:t>Wausau Group</a:t>
            </a:r>
            <a:r>
              <a:rPr smtClean="0"/>
              <a:t>"</a:t>
            </a:r>
            <a:endParaRPr lang="en-US" dirty="0"/>
          </a:p>
        </p:txBody>
      </p:sp>
      <p:pic>
        <p:nvPicPr>
          <p:cNvPr id="5" name="Content Placeholder 4" descr="wausau grou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4059238" cy="22854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 smtClean="0">
                <a:solidFill>
                  <a:srgbClr val="FFFF00"/>
                </a:solidFill>
              </a:rPr>
              <a:t>prominent </a:t>
            </a:r>
            <a:r>
              <a:rPr lang="en-US" dirty="0" smtClean="0"/>
              <a:t>business leaders met in 1901 to discuss how to </a:t>
            </a:r>
            <a:r>
              <a:rPr lang="en-US" dirty="0" smtClean="0">
                <a:solidFill>
                  <a:srgbClr val="FFFF00"/>
                </a:solidFill>
              </a:rPr>
              <a:t>revitalize </a:t>
            </a:r>
            <a:r>
              <a:rPr lang="en-US" dirty="0" smtClean="0"/>
              <a:t>the local economy.</a:t>
            </a:r>
          </a:p>
          <a:p>
            <a:r>
              <a:rPr lang="en-US" dirty="0" smtClean="0"/>
              <a:t>They helped create paper mills, the electric trolley line in Wausau, and created Employers Mutual Liability Insurance Company.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Greenheck</a:t>
            </a:r>
            <a:endParaRPr lang="en-US" dirty="0" smtClean="0"/>
          </a:p>
          <a:p>
            <a:pPr lvl="1"/>
            <a:r>
              <a:rPr lang="en-US" dirty="0" smtClean="0"/>
              <a:t>1947 brothers Bernie and Bob </a:t>
            </a:r>
            <a:r>
              <a:rPr lang="en-US" dirty="0" err="1" smtClean="0"/>
              <a:t>Greenheck</a:t>
            </a:r>
            <a:r>
              <a:rPr lang="en-US" dirty="0" smtClean="0"/>
              <a:t> opened a metal shop in Schofield</a:t>
            </a:r>
          </a:p>
          <a:p>
            <a:pPr lvl="1"/>
            <a:r>
              <a:rPr lang="en-US" dirty="0" smtClean="0"/>
              <a:t>Mid 1990s sales topped $100 million due to excellent products</a:t>
            </a:r>
          </a:p>
          <a:p>
            <a:r>
              <a:rPr lang="en-US" dirty="0" smtClean="0"/>
              <a:t>Wausau Tile</a:t>
            </a:r>
          </a:p>
          <a:p>
            <a:pPr lvl="1"/>
            <a:r>
              <a:rPr lang="en-US" dirty="0" smtClean="0"/>
              <a:t>Ed </a:t>
            </a:r>
            <a:r>
              <a:rPr lang="en-US" dirty="0" err="1" smtClean="0"/>
              <a:t>Creske</a:t>
            </a:r>
            <a:r>
              <a:rPr lang="en-US" dirty="0" smtClean="0"/>
              <a:t> began working in his Mosinee garage in 1953 making flooring and pebble covered waste containers</a:t>
            </a:r>
          </a:p>
          <a:p>
            <a:pPr lvl="1"/>
            <a:r>
              <a:rPr lang="en-US" dirty="0" smtClean="0"/>
              <a:t>Supplies companies like McDonalds</a:t>
            </a:r>
          </a:p>
          <a:p>
            <a:r>
              <a:rPr lang="en-US" dirty="0" smtClean="0"/>
              <a:t>Eastbay</a:t>
            </a:r>
          </a:p>
          <a:p>
            <a:pPr lvl="1"/>
            <a:r>
              <a:rPr lang="en-US" dirty="0" smtClean="0"/>
              <a:t>In 1980 Art </a:t>
            </a:r>
            <a:r>
              <a:rPr lang="en-US" dirty="0" err="1" smtClean="0"/>
              <a:t>Juedes</a:t>
            </a:r>
            <a:r>
              <a:rPr lang="en-US" dirty="0" smtClean="0"/>
              <a:t> and Rick Gering began educating athletes about running shoes</a:t>
            </a:r>
          </a:p>
          <a:p>
            <a:pPr lvl="1"/>
            <a:r>
              <a:rPr lang="en-US" dirty="0" smtClean="0"/>
              <a:t>1995 sales exceeded $</a:t>
            </a:r>
            <a:r>
              <a:rPr lang="en-US" smtClean="0"/>
              <a:t>100 million; </a:t>
            </a:r>
            <a:r>
              <a:rPr lang="en-US" dirty="0" smtClean="0"/>
              <a:t>it is now owned by Footlocker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W</a:t>
            </a:r>
            <a:r>
              <a:rPr lang="en-US" dirty="0" smtClean="0"/>
              <a:t>h</a:t>
            </a:r>
            <a:r>
              <a:rPr smtClean="0"/>
              <a:t>at local business today were formed in Wausau?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487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Business Our Stories: The History of Maratho County Exhibit Marathon County Historical Society</vt:lpstr>
      <vt:lpstr>You move to a desolate piece of land, what supplies will you run out of first?</vt:lpstr>
      <vt:lpstr>Where do you think early settlers replaced their dwindling supplies?</vt:lpstr>
      <vt:lpstr>What about stores?</vt:lpstr>
      <vt:lpstr>Advertising</vt:lpstr>
      <vt:lpstr>What happens to the loggers when the trees have all been cut down?</vt:lpstr>
      <vt:lpstr>What else can you make out of wood besides lumber?</vt:lpstr>
      <vt:lpstr>"The Wausau Group"</vt:lpstr>
      <vt:lpstr>What local business today were formed in Wausau?</vt:lpstr>
      <vt:lpstr>Discussion Questions</vt:lpstr>
      <vt:lpstr>End of Business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</dc:title>
  <dc:creator>JHolmes</dc:creator>
  <cp:lastModifiedBy>JHolmes</cp:lastModifiedBy>
  <cp:revision>7</cp:revision>
  <dcterms:created xsi:type="dcterms:W3CDTF">2013-10-19T17:28:49Z</dcterms:created>
  <dcterms:modified xsi:type="dcterms:W3CDTF">2013-11-13T01:21:14Z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