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57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7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EB9356-77C9-4CA5-84EF-7223D6F7D0D3}" type="datetimeFigureOut">
              <a:rPr lang="en-US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B3B45D-BEC1-49C9-8AC0-09E97A4BE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9336E2-FFC3-46E5-B7A6-8C84070E3DD7}" type="datetimeFigureOut">
              <a:rPr lang="en-US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35BC32-95F4-412E-84D5-60F887671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A1EBE-A5D2-40B3-88BA-BD148BF49B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Make a list of the tribes in Wisconsin.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F6E1B-8E3E-4482-9B28-2DC4D7665E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810E72-D57E-4CA9-9D3C-4F2F3115611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picture video is 4:10 minutes, it does not have sound, it is only pictures.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E4015A-165D-469B-86D6-23C0FC021E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7809C-0633-4AE6-9F64-7A9A43CB2D9F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C2CF2D-9EB6-4431-99AC-F32589CE8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C7102-1203-476D-A249-129B6D2A548E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7AEF5-2AE3-42D2-9450-523C4EAA8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8D3C6-BAF4-443E-B873-DB409DD781D9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30D29-9D39-4852-8AFA-8928B6934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8CB0A51-1BC4-4C6D-BD05-6BD5F0F00E39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46C09AB-9B33-4003-A8B6-F17DDD045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20F8A-3D88-4B96-AA5F-FBEEED57B870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AAE18-0308-4061-BD83-6E75169F15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F701-59AF-45DB-8EA1-EAF6BCA850F2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43CB5-D43F-464F-90B6-9E4C53C7B7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4C27B-DC04-44CC-874C-019DCA97E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E1ECD-4ED4-49AE-8D18-4FD512974E2F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BF153-792B-4EC4-A314-7FD7112AE87D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C742B-30BA-4BDF-AC2E-36D941635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3E326-660F-4622-A8B0-768A9E33DE61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8BD4E-68DD-4F31-9ABE-FF074CEA5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3F00A9-6788-4922-8729-F9CCC3219F02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AC4205-EB27-4F76-8CC0-A075F7D9CA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1B877-B1C0-42AB-83B3-7F576B861A61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DB945-DBED-42BC-822F-E45D29266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893C3A-2BFC-45AA-AF98-90BD5593A244}" type="datetimeFigureOut">
              <a:rPr lang="en-US" smtClean="0"/>
              <a:pPr>
                <a:defRPr/>
              </a:pPr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040735-6179-4F46-B800-5584499A3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4450" y="4648200"/>
            <a:ext cx="6559550" cy="1752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Standards: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700" dirty="0" smtClean="0"/>
              <a:t>B.4.4 Compare and contrast changes in contemporary life with life in the past by looking at social, economic, political, and cultural roles played by individual groups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1700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700" dirty="0" smtClean="0"/>
              <a:t>B.4.9 Describe examples of cooperation and interdependence among individuals, groups, and nations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447800"/>
            <a:ext cx="6248400" cy="1967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First People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sz="1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Our Stories: The History of Marathon County Exhibit</a:t>
            </a:r>
            <a:br>
              <a:rPr sz="1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sz="1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Marathon County Historical Society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5363" name="Picture 5" descr="beaded bandoleier bag - Prad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23178">
            <a:off x="533400" y="609600"/>
            <a:ext cx="31750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Walking</a:t>
            </a:r>
          </a:p>
          <a:p>
            <a:r>
              <a:rPr lang="en-US" dirty="0" smtClean="0"/>
              <a:t>On rivers and lakes</a:t>
            </a:r>
          </a:p>
          <a:p>
            <a:pPr lvl="1"/>
            <a:r>
              <a:rPr lang="en-US" dirty="0" smtClean="0"/>
              <a:t>Used handmade canoes like the one in the video</a:t>
            </a:r>
          </a:p>
          <a:p>
            <a:pPr lvl="1"/>
            <a:r>
              <a:rPr lang="en-US" smtClean="0"/>
              <a:t>Make sure to look up for the canoe when you visit the exhibit!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did the First People Travel?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386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Click on this box for a short video on restoring the canoe in the exhibit.</a:t>
            </a:r>
            <a:endParaRPr lang="en-US" dirty="0">
              <a:latin typeface="+mj-lt"/>
            </a:endParaRPr>
          </a:p>
        </p:txBody>
      </p:sp>
    </p:spTree>
    <p:controls>
      <p:control spid="1026" name="ShockwaveFlash1" r:id="rId2" imgW="4343400" imgH="22860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Why did Europeans focus on Wisconsin?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How did Europeans change the Native lifestyle? Was it good or bad?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Did the Native Americans have a choice to interact with Europeans? Why or why not?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How can you use what you have learned about the relationship between the Europeans and the Native Americans next time you meet a new group of people?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are the First People related to the Native Americans today?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End of First People Presentation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holmes.DAGOBAHSYSTEM\AppData\Local\Microsoft\Windows\Temporary Internet Files\Content.IE5\KVANP56R\MM90028364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667000"/>
            <a:ext cx="1847850" cy="2111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If you couldn’t go to the store or a kitchen, how would you get food to eat?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54" name="Picture 6" descr="C:\Users\jholmes.DAGOBAHSYSTEM\AppData\Local\Microsoft\Windows\Temporary Internet Files\Content.IE5\SJASNJXI\MC90008224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67000"/>
            <a:ext cx="21748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4953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Rockwell" pitchFamily="18" charset="0"/>
              </a:rPr>
              <a:t>Fishing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49530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Rockwell" pitchFamily="18" charset="0"/>
              </a:rPr>
              <a:t>Hunting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48400" y="49530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Rockwell" pitchFamily="18" charset="0"/>
              </a:rPr>
              <a:t>Gathering</a:t>
            </a:r>
          </a:p>
        </p:txBody>
      </p:sp>
      <p:pic>
        <p:nvPicPr>
          <p:cNvPr id="2055" name="Picture 7" descr="C:\Users\jholmes.DAGOBAHSYSTEM\AppData\Local\Microsoft\Windows\Temporary Internet Files\Content.IE5\KVANP56R\MC90041752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19400"/>
            <a:ext cx="1765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first people to step foot on North America were called </a:t>
            </a:r>
            <a:r>
              <a:rPr lang="en-US" smtClean="0">
                <a:solidFill>
                  <a:srgbClr val="FFFF00"/>
                </a:solidFill>
              </a:rPr>
              <a:t>Paleo-Indians</a:t>
            </a:r>
            <a:r>
              <a:rPr lang="en-US" smtClean="0"/>
              <a:t>.</a:t>
            </a:r>
          </a:p>
          <a:p>
            <a:r>
              <a:rPr lang="en-US" smtClean="0"/>
              <a:t>They came across the </a:t>
            </a:r>
            <a:r>
              <a:rPr lang="en-US" smtClean="0">
                <a:solidFill>
                  <a:srgbClr val="FFFF00"/>
                </a:solidFill>
              </a:rPr>
              <a:t>Bering Strait </a:t>
            </a:r>
            <a:r>
              <a:rPr lang="en-US" smtClean="0"/>
              <a:t>land bridge over 11,000 years ago.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Who Were the First People?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8435" name="Picture 3" descr="bering-straight-13143946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733800"/>
            <a:ext cx="490537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276600" y="5181600"/>
            <a:ext cx="1981200" cy="484188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185 L 0.18333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did the First People Come to Wisconsin?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They came because they were following their dinner, it moved, so they moved. This is called </a:t>
            </a:r>
            <a:r>
              <a:rPr lang="en-US" dirty="0" smtClean="0">
                <a:solidFill>
                  <a:srgbClr val="FFFF00"/>
                </a:solidFill>
              </a:rPr>
              <a:t>semi-nomadic</a:t>
            </a:r>
            <a:r>
              <a:rPr lang="en-US" dirty="0" smtClean="0"/>
              <a:t> living.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Once the small groups arrived in Wisconsin they continued to hunt </a:t>
            </a:r>
            <a:r>
              <a:rPr lang="en-US" dirty="0" smtClean="0">
                <a:solidFill>
                  <a:srgbClr val="FFFF00"/>
                </a:solidFill>
              </a:rPr>
              <a:t>game</a:t>
            </a:r>
            <a:r>
              <a:rPr lang="en-US" dirty="0" smtClean="0"/>
              <a:t> and gather berries, vegetables, and grasses. This is called being a </a:t>
            </a:r>
            <a:r>
              <a:rPr lang="en-US" dirty="0" smtClean="0">
                <a:solidFill>
                  <a:srgbClr val="FFFF00"/>
                </a:solidFill>
              </a:rPr>
              <a:t>hunter-gatherer.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9459" name="Content Placeholder 6" descr="20130828_1906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1646238"/>
            <a:ext cx="2424113" cy="2736850"/>
          </a:xfrm>
        </p:spPr>
      </p:pic>
      <p:pic>
        <p:nvPicPr>
          <p:cNvPr id="19460" name="Picture 3" descr="Basket 2 - birch bar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419600"/>
            <a:ext cx="2971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First People found </a:t>
            </a:r>
            <a:r>
              <a:rPr lang="en-US" smtClean="0">
                <a:solidFill>
                  <a:srgbClr val="FFFF00"/>
                </a:solidFill>
              </a:rPr>
              <a:t>raw materials </a:t>
            </a:r>
            <a:r>
              <a:rPr lang="en-US" smtClean="0"/>
              <a:t>they used for tools and trade.</a:t>
            </a:r>
          </a:p>
          <a:p>
            <a:r>
              <a:rPr lang="en-US" smtClean="0"/>
              <a:t>Copper, stone, wood, and bone were found.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If the First People were semi-nomadic, why did they stay in Wisconsin?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3" name="Picture 4" descr="20130828_191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276600"/>
            <a:ext cx="1901825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20130828_2052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33800"/>
            <a:ext cx="32623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Over time the Paleo-Indians broke into smaller groups forming the tribes we know today. </a:t>
            </a:r>
          </a:p>
          <a:p>
            <a:r>
              <a:rPr lang="en-US" smtClean="0"/>
              <a:t>One of the </a:t>
            </a:r>
            <a:r>
              <a:rPr lang="en-US" smtClean="0">
                <a:solidFill>
                  <a:srgbClr val="FFFF00"/>
                </a:solidFill>
              </a:rPr>
              <a:t>prolific</a:t>
            </a:r>
            <a:r>
              <a:rPr lang="en-US" smtClean="0"/>
              <a:t> cultures in our region was the “Great Lakes Copper Culture.”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Can you infer why they were known as the “Copper Culture?”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don’t we call the Native Americans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Paleo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-Indians today?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1507" name="Picture 4" descr="20130828_2052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4196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20121022195222051_0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447800"/>
            <a:ext cx="14208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The </a:t>
            </a:r>
            <a:r>
              <a:rPr lang="en-US" sz="2500" dirty="0" err="1" smtClean="0"/>
              <a:t>Ojibwe</a:t>
            </a:r>
            <a:r>
              <a:rPr lang="en-US" sz="2500" dirty="0" smtClean="0"/>
              <a:t> also known as the Chippewa were the </a:t>
            </a:r>
            <a:r>
              <a:rPr lang="en-US" sz="2500" dirty="0" smtClean="0">
                <a:solidFill>
                  <a:srgbClr val="FFFF00"/>
                </a:solidFill>
              </a:rPr>
              <a:t>primary occupants </a:t>
            </a:r>
            <a:r>
              <a:rPr lang="en-US" sz="2500" dirty="0" smtClean="0"/>
              <a:t>of northern Wisconsin. Local tribes also included the Menomonie and Lac du Flambeau.</a:t>
            </a:r>
          </a:p>
          <a:p>
            <a:pPr>
              <a:buFont typeface="Wingdings 2" pitchFamily="18" charset="2"/>
              <a:buNone/>
            </a:pPr>
            <a:endParaRPr lang="en-US" sz="2500" dirty="0" smtClean="0"/>
          </a:p>
          <a:p>
            <a:r>
              <a:rPr lang="en-US" sz="2500" dirty="0" smtClean="0"/>
              <a:t>Beginning in the early 1600s French fur traders </a:t>
            </a:r>
            <a:r>
              <a:rPr lang="en-US" sz="2500" dirty="0" smtClean="0">
                <a:solidFill>
                  <a:srgbClr val="FFFF00"/>
                </a:solidFill>
              </a:rPr>
              <a:t>bartered</a:t>
            </a:r>
            <a:r>
              <a:rPr lang="en-US" sz="2500" dirty="0" smtClean="0"/>
              <a:t> with the Native Americans for beaver pelts.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Who was the biggest tribe in Northern Wisconsin?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2" name="Picture 7" descr="20121022200120025_0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32766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20130828_1907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343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moccasi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7375">
            <a:off x="6651625" y="5008563"/>
            <a:ext cx="21304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Native Americans </a:t>
            </a:r>
            <a:r>
              <a:rPr lang="en-US" dirty="0" smtClean="0">
                <a:solidFill>
                  <a:srgbClr val="FFFF00"/>
                </a:solidFill>
              </a:rPr>
              <a:t>embraced</a:t>
            </a:r>
            <a:r>
              <a:rPr lang="en-US" dirty="0" smtClean="0"/>
              <a:t> trade with the French.</a:t>
            </a:r>
          </a:p>
          <a:p>
            <a:r>
              <a:rPr lang="en-US" dirty="0" smtClean="0"/>
              <a:t>The groups formed an </a:t>
            </a:r>
            <a:r>
              <a:rPr lang="en-US" dirty="0" smtClean="0">
                <a:solidFill>
                  <a:srgbClr val="FFFF00"/>
                </a:solidFill>
              </a:rPr>
              <a:t>alliances</a:t>
            </a:r>
            <a:r>
              <a:rPr lang="en-US" dirty="0" smtClean="0"/>
              <a:t>, they slowly became </a:t>
            </a:r>
            <a:r>
              <a:rPr lang="en-US" dirty="0" smtClean="0">
                <a:solidFill>
                  <a:srgbClr val="FFFF00"/>
                </a:solidFill>
              </a:rPr>
              <a:t>dependent</a:t>
            </a:r>
            <a:r>
              <a:rPr lang="en-US" dirty="0" smtClean="0"/>
              <a:t> on each other’s goods.</a:t>
            </a:r>
          </a:p>
          <a:p>
            <a:r>
              <a:rPr lang="en-US" dirty="0" smtClean="0"/>
              <a:t>The Native Americans relied on European foods, beads, and metal </a:t>
            </a:r>
            <a:r>
              <a:rPr lang="en-US" dirty="0" smtClean="0">
                <a:solidFill>
                  <a:srgbClr val="FFFF00"/>
                </a:solidFill>
              </a:rPr>
              <a:t>implements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Europeans relied on the animal pelts.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Predict: Did the Fur Traders and Native Americans get along?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As European settlers and lumber </a:t>
            </a:r>
            <a:r>
              <a:rPr lang="en-US" dirty="0" smtClean="0">
                <a:solidFill>
                  <a:srgbClr val="FFFF00"/>
                </a:solidFill>
              </a:rPr>
              <a:t>speculators</a:t>
            </a:r>
            <a:r>
              <a:rPr lang="en-US" dirty="0" smtClean="0"/>
              <a:t> moved to Marathon County, the government moved the </a:t>
            </a:r>
            <a:r>
              <a:rPr lang="en-US" dirty="0" smtClean="0">
                <a:solidFill>
                  <a:srgbClr val="FFFF00"/>
                </a:solidFill>
              </a:rPr>
              <a:t>original inhabitants</a:t>
            </a:r>
            <a:r>
              <a:rPr lang="en-US" dirty="0" smtClean="0"/>
              <a:t> from their lands.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Native Americans and other tribes were forced to leave their land and move to </a:t>
            </a:r>
            <a:r>
              <a:rPr lang="en-US" dirty="0" smtClean="0">
                <a:solidFill>
                  <a:srgbClr val="FFFF00"/>
                </a:solidFill>
              </a:rPr>
              <a:t>reservations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Are there any reservations close to Marathon County?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would you react to the news, you must leave your house immediately?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245</TotalTime>
  <Words>590</Words>
  <Application>Microsoft Office PowerPoint</Application>
  <PresentationFormat>On-screen Show (4:3)</PresentationFormat>
  <Paragraphs>58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The First People Our Stories: The History of Marathon County Exhibit Marathon County Historical Society</vt:lpstr>
      <vt:lpstr>If you couldn’t go to the store or a kitchen, how would you get food to eat?</vt:lpstr>
      <vt:lpstr>Who Were the First People?</vt:lpstr>
      <vt:lpstr>Why did the First People Come to Wisconsin?</vt:lpstr>
      <vt:lpstr>If the First People were semi-nomadic, why did they stay in Wisconsin?</vt:lpstr>
      <vt:lpstr>Why don’t we call the Native Americans Paleo-Indians today?</vt:lpstr>
      <vt:lpstr>Who was the biggest tribe in Northern Wisconsin?</vt:lpstr>
      <vt:lpstr>Predict: Did the Fur Traders and Native Americans get along?</vt:lpstr>
      <vt:lpstr>How would you react to the news, you must leave your house immediately?</vt:lpstr>
      <vt:lpstr>How did the First People Travel?</vt:lpstr>
      <vt:lpstr>How are the First People related to the Native Americans today?</vt:lpstr>
      <vt:lpstr>End of First People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People</dc:title>
  <dc:creator>JHolmes</dc:creator>
  <cp:lastModifiedBy>JHolmes</cp:lastModifiedBy>
  <cp:revision>37</cp:revision>
  <dcterms:created xsi:type="dcterms:W3CDTF">2013-08-28T19:20:42Z</dcterms:created>
  <dcterms:modified xsi:type="dcterms:W3CDTF">2013-11-13T01:13:22Z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