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4D22A4-EC33-4EF6-ACD0-2C9AF1C96BB3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B35F01-BC86-424E-A7BF-EF07AECB00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We want YOU to be part of our exhibit!</a:t>
            </a:r>
          </a:p>
          <a:p>
            <a:r>
              <a:rPr lang="en-US" sz="1400" dirty="0" smtClean="0"/>
              <a:t>Our Stories: The History of Marathon County Exhibit</a:t>
            </a:r>
          </a:p>
          <a:p>
            <a:r>
              <a:rPr lang="en-US" sz="1400" dirty="0" smtClean="0"/>
              <a:t>Marathon County Historical Society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How to Write YOUR 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heard, or will hear about </a:t>
            </a:r>
          </a:p>
          <a:p>
            <a:pPr lvl="1"/>
            <a:r>
              <a:rPr lang="en-US" dirty="0" smtClean="0"/>
              <a:t>Moving to Marathon County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Growing up in Marathon County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Working in Marathon County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Having fun in Marathon County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What is YOUR story about living in Marathon County?</a:t>
            </a:r>
            <a:endParaRPr lang="en-US" dirty="0"/>
          </a:p>
        </p:txBody>
      </p:sp>
      <p:pic>
        <p:nvPicPr>
          <p:cNvPr id="1026" name="Picture 2" descr="C:\Users\jholmes.DAGOBAHSYSTEM\Dropbox\MCHS Permanent Exhibit\audio &amp; bio photos\rhynerbros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91000"/>
            <a:ext cx="2392616" cy="1884012"/>
          </a:xfrm>
          <a:prstGeom prst="rect">
            <a:avLst/>
          </a:prstGeom>
          <a:noFill/>
        </p:spPr>
      </p:pic>
      <p:pic>
        <p:nvPicPr>
          <p:cNvPr id="1027" name="Picture 3" descr="C:\Users\jholmes.DAGOBAHSYSTEM\Dropbox\MCHS Permanent Exhibit\audio &amp; bio photos\LEO AND JOHN TERESINSKI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3063141" cy="170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Choose a specific experience you have had in Marathon County</a:t>
            </a:r>
          </a:p>
          <a:p>
            <a:pPr lvl="1"/>
            <a:r>
              <a:rPr lang="en-US" dirty="0" smtClean="0"/>
              <a:t>It could be something you do with family, friends, or alone</a:t>
            </a:r>
          </a:p>
          <a:p>
            <a:pPr lvl="1"/>
            <a:r>
              <a:rPr lang="en-US" dirty="0" smtClean="0"/>
              <a:t>In could be indoors or outdoors</a:t>
            </a:r>
          </a:p>
          <a:p>
            <a:pPr lvl="1"/>
            <a:r>
              <a:rPr lang="en-US" dirty="0" smtClean="0"/>
              <a:t>It could be at home, at a relatives, friends, or at school</a:t>
            </a:r>
          </a:p>
          <a:p>
            <a:r>
              <a:rPr lang="en-US" dirty="0" smtClean="0"/>
              <a:t>Write your story on the front of</a:t>
            </a:r>
            <a:r>
              <a:rPr lang="en-US" b="1" u="sng" dirty="0" smtClean="0"/>
              <a:t> ONE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Add a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B050"/>
                </a:solidFill>
              </a:rPr>
              <a:t>U</a:t>
            </a:r>
            <a:r>
              <a:rPr lang="en-US" dirty="0" smtClean="0">
                <a:solidFill>
                  <a:srgbClr val="7030A0"/>
                </a:solidFill>
              </a:rPr>
              <a:t>L</a:t>
            </a:r>
            <a:r>
              <a:rPr lang="en-US" dirty="0" smtClean="0"/>
              <a:t> picture to your story</a:t>
            </a:r>
          </a:p>
          <a:p>
            <a:pPr lvl="1"/>
            <a:r>
              <a:rPr lang="en-US" dirty="0" smtClean="0"/>
              <a:t>It could show you doing the activity</a:t>
            </a:r>
          </a:p>
          <a:p>
            <a:pPr lvl="1"/>
            <a:r>
              <a:rPr lang="en-US" dirty="0" smtClean="0"/>
              <a:t>It could be a self portrait</a:t>
            </a:r>
          </a:p>
          <a:p>
            <a:pPr lvl="1"/>
            <a:r>
              <a:rPr lang="en-US" dirty="0" smtClean="0"/>
              <a:t>It could be a place in Marathon County</a:t>
            </a:r>
          </a:p>
          <a:p>
            <a:pPr lvl="1"/>
            <a:r>
              <a:rPr lang="en-US" dirty="0" smtClean="0"/>
              <a:t>It could be a photograph of you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We want to hear about your experiences living in Marathon County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Examples of stories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22098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495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828800"/>
            <a:ext cx="2670604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181600" y="1828800"/>
            <a:ext cx="533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1400" y="1524000"/>
            <a:ext cx="3810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487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Great event and picture!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4495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picture !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95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Nice picture!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715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Wouldn’t </a:t>
            </a:r>
            <a:r>
              <a:rPr lang="en-US" sz="2400" dirty="0" smtClean="0">
                <a:solidFill>
                  <a:srgbClr val="C00000"/>
                </a:solidFill>
              </a:rPr>
              <a:t>these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pictures</a:t>
            </a:r>
            <a:r>
              <a:rPr lang="en-US" sz="2400" dirty="0" smtClean="0">
                <a:solidFill>
                  <a:srgbClr val="FFC000"/>
                </a:solidFill>
              </a:rPr>
              <a:t> be </a:t>
            </a:r>
            <a:r>
              <a:rPr lang="en-US" sz="2400" dirty="0" smtClean="0">
                <a:solidFill>
                  <a:srgbClr val="0070C0"/>
                </a:solidFill>
              </a:rPr>
              <a:t>even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better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in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color?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name only</a:t>
            </a:r>
          </a:p>
          <a:p>
            <a:r>
              <a:rPr lang="en-US" dirty="0" smtClean="0"/>
              <a:t>Grade</a:t>
            </a:r>
          </a:p>
          <a:p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How to label your paper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The stories can be brought the day you visit the exhibit </a:t>
            </a:r>
          </a:p>
          <a:p>
            <a:pPr algn="ctr"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r>
              <a:rPr lang="en-US" dirty="0" smtClean="0"/>
              <a:t>They may be sent by mail or dropped off at the museum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Turn your stories in to your teacher</a:t>
            </a:r>
            <a:endParaRPr lang="en-US" dirty="0"/>
          </a:p>
        </p:txBody>
      </p:sp>
      <p:pic>
        <p:nvPicPr>
          <p:cNvPr id="1026" name="Picture 2" descr="C:\Users\jholmes.DAGOBAHSYSTEM\Desktop\Camera\20131021_204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124200"/>
            <a:ext cx="2495550" cy="3327400"/>
          </a:xfrm>
          <a:prstGeom prst="rect">
            <a:avLst/>
          </a:prstGeom>
          <a:noFill/>
        </p:spPr>
      </p:pic>
      <p:pic>
        <p:nvPicPr>
          <p:cNvPr id="1027" name="Picture 3" descr="C:\Users\jholmes.DAGOBAHSYSTEM\Desktop\Camera\20131021_204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245745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227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Paper</vt:lpstr>
      <vt:lpstr>How to Write YOUR Story</vt:lpstr>
      <vt:lpstr>What is YOUR story about living in Marathon County?</vt:lpstr>
      <vt:lpstr>We want to hear about your experiences living in Marathon County</vt:lpstr>
      <vt:lpstr>Examples of stories</vt:lpstr>
      <vt:lpstr>How to label your paper</vt:lpstr>
      <vt:lpstr>Turn your stories in to your teacher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YOUR Story</dc:title>
  <dc:creator>JHolmes</dc:creator>
  <cp:lastModifiedBy>JHolmes</cp:lastModifiedBy>
  <cp:revision>6</cp:revision>
  <dcterms:created xsi:type="dcterms:W3CDTF">2013-10-20T18:33:53Z</dcterms:created>
  <dcterms:modified xsi:type="dcterms:W3CDTF">2013-11-13T01:11:01Z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