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7"/>
  </p:notesMasterIdLst>
  <p:sldIdLst>
    <p:sldId id="256" r:id="rId2"/>
    <p:sldId id="265" r:id="rId3"/>
    <p:sldId id="266" r:id="rId4"/>
    <p:sldId id="257" r:id="rId5"/>
    <p:sldId id="267" r:id="rId6"/>
    <p:sldId id="258" r:id="rId7"/>
    <p:sldId id="268" r:id="rId8"/>
    <p:sldId id="269" r:id="rId9"/>
    <p:sldId id="260" r:id="rId10"/>
    <p:sldId id="271" r:id="rId11"/>
    <p:sldId id="262" r:id="rId12"/>
    <p:sldId id="261" r:id="rId13"/>
    <p:sldId id="272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C8829-CDE8-46A8-ABA5-FD49CE4CEA1E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923B7-1AC3-4C41-8E93-592AC31119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B23D9-005F-49AC-8E57-22B72FBB97F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1F13-C0AE-4F83-B782-2E27E81B8822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712327-CE8E-4513-8F13-066DD0B171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1F13-C0AE-4F83-B782-2E27E81B8822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2327-CE8E-4513-8F13-066DD0B171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1F13-C0AE-4F83-B782-2E27E81B8822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2327-CE8E-4513-8F13-066DD0B171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151F13-C0AE-4F83-B782-2E27E81B8822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F712327-CE8E-4513-8F13-066DD0B171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1F13-C0AE-4F83-B782-2E27E81B8822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2327-CE8E-4513-8F13-066DD0B171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1F13-C0AE-4F83-B782-2E27E81B8822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2327-CE8E-4513-8F13-066DD0B171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2327-CE8E-4513-8F13-066DD0B171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1F13-C0AE-4F83-B782-2E27E81B8822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1F13-C0AE-4F83-B782-2E27E81B8822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2327-CE8E-4513-8F13-066DD0B171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1F13-C0AE-4F83-B782-2E27E81B8822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12327-CE8E-4513-8F13-066DD0B171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2151F13-C0AE-4F83-B782-2E27E81B8822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F712327-CE8E-4513-8F13-066DD0B171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51F13-C0AE-4F83-B782-2E27E81B8822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712327-CE8E-4513-8F13-066DD0B171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2151F13-C0AE-4F83-B782-2E27E81B8822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F712327-CE8E-4513-8F13-066DD0B171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Our Stories: The History of Marathon </a:t>
            </a:r>
            <a:r>
              <a:rPr lang="en-US" smtClean="0"/>
              <a:t>County Exhibit</a:t>
            </a:r>
            <a:endParaRPr lang="en-US" dirty="0" smtClean="0"/>
          </a:p>
          <a:p>
            <a:r>
              <a:rPr lang="en-US" dirty="0" smtClean="0"/>
              <a:t>Marathon County Historical Society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Welcome to Our Stories: The History of Marathon County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holmes.DAGOBAHSYSTEM\Dropbox\MCHS Permanent Exhibit\cut over land_0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91243" y="1810096"/>
            <a:ext cx="4580313" cy="3009207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type="body" idx="2"/>
          </p:nvPr>
        </p:nvSpPr>
        <p:spPr>
          <a:xfrm>
            <a:off x="6400800" y="1295400"/>
            <a:ext cx="1984248" cy="3733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400" dirty="0" smtClean="0"/>
              <a:t>Almost all of the trees were cut down by the early 1900s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6858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Do you think it is possible to cut down every tree in Marathon County?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Marathon County Originals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2" descr="c:\Users\jholmes.DAGOBAHSYSTEM\Dropbox\MCHS Permanent Exhibit\Research\Way We Work\Manufacturing\Brick Manufacturing\artifacts - brick\Ringle brick mol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414103">
            <a:off x="2430416" y="3941287"/>
            <a:ext cx="1065666" cy="2467857"/>
          </a:xfrm>
          <a:prstGeom prst="rect">
            <a:avLst/>
          </a:prstGeom>
          <a:noFill/>
        </p:spPr>
      </p:pic>
      <p:pic>
        <p:nvPicPr>
          <p:cNvPr id="5" name="Picture 2" descr="C:\Users\jholmes.DAGOBAHSYSTEM\Dropbox\MCHS Permanent Exhibit\Photos for Jenny\Wausau Homes\wausauhomescover2_8andhalfincheshorizont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447800"/>
            <a:ext cx="1897520" cy="2474367"/>
          </a:xfrm>
          <a:prstGeom prst="rect">
            <a:avLst/>
          </a:prstGeom>
          <a:noFill/>
        </p:spPr>
      </p:pic>
      <p:pic>
        <p:nvPicPr>
          <p:cNvPr id="6" name="Picture 2" descr="c:\Users\jholmes.DAGOBAHSYSTEM\Dropbox\MCHS Permanent Exhibit\Research\Way We Work\Ginseng\Fromm Farms\frommginseng1_0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0"/>
            <a:ext cx="2842572" cy="2122619"/>
          </a:xfrm>
          <a:prstGeom prst="rect">
            <a:avLst/>
          </a:prstGeom>
          <a:noFill/>
        </p:spPr>
      </p:pic>
      <p:pic>
        <p:nvPicPr>
          <p:cNvPr id="7" name="Picture 3" descr="c:\Users\jholmes.DAGOBAHSYSTEM\Dropbox\MCHS Permanent Exhibit\Research\Way We Work\Fur\Fromm Bros\frommfox2_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4191000"/>
            <a:ext cx="3147580" cy="2057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00400" y="1828800"/>
            <a:ext cx="152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Ginseng has been cultivated in Marathon County since the 1890s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4114800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John </a:t>
            </a:r>
            <a:r>
              <a:rPr lang="en-US" dirty="0" err="1" smtClean="0"/>
              <a:t>Ringle’s</a:t>
            </a:r>
            <a:r>
              <a:rPr lang="en-US" dirty="0" smtClean="0"/>
              <a:t> land forced him to close his sawmill, but he used the clay to make bricks!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25146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1963 the </a:t>
            </a:r>
            <a:r>
              <a:rPr lang="en-US" dirty="0" err="1" smtClean="0"/>
              <a:t>Schuette</a:t>
            </a:r>
            <a:r>
              <a:rPr lang="en-US" dirty="0" smtClean="0"/>
              <a:t> brothers began delivering pre-built homes.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86600" y="4191000"/>
            <a:ext cx="175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Early 1900s the Fromm’s brothers accomplished their dream of selling silver fox fur.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Business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first salesmen provided supplies out of the back of their wagons.</a:t>
            </a:r>
          </a:p>
          <a:p>
            <a:r>
              <a:rPr lang="en-US" dirty="0" smtClean="0"/>
              <a:t>By 1905 Wausau was filled with businesses.</a:t>
            </a:r>
          </a:p>
          <a:p>
            <a:r>
              <a:rPr lang="en-US" dirty="0" smtClean="0"/>
              <a:t>By the 1910s local logging was ending.</a:t>
            </a:r>
          </a:p>
          <a:p>
            <a:r>
              <a:rPr lang="en-US" dirty="0" smtClean="0"/>
              <a:t>Wausau had to transition sawmills to production companies.</a:t>
            </a:r>
            <a:endParaRPr lang="en-US" dirty="0"/>
          </a:p>
        </p:txBody>
      </p:sp>
      <p:pic>
        <p:nvPicPr>
          <p:cNvPr id="2050" name="Picture 2" descr="C:\Users\jholmes.DAGOBAHSYSTEM\Dropbox\MCHS Permanent Exhibit\Research\Way We Work\Shops\Hardware\Bauman Hardware\bauman hardware edit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49511"/>
            <a:ext cx="4059238" cy="3120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smtClean="0"/>
              <a:t>What do you do for fun in Marathon County?</a:t>
            </a:r>
            <a:endParaRPr lang="en-US" dirty="0"/>
          </a:p>
        </p:txBody>
      </p:sp>
      <p:pic>
        <p:nvPicPr>
          <p:cNvPr id="1026" name="Picture 2" descr="C:\Users\jholmes.DAGOBAHSYSTEM\AppData\Local\Microsoft\Windows\Temporary Internet Files\Content.IE5\DB1SYDDP\MC900230911[1]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5200" y="2057400"/>
            <a:ext cx="2224135" cy="946087"/>
          </a:xfrm>
          <a:prstGeom prst="rect">
            <a:avLst/>
          </a:prstGeom>
          <a:noFill/>
        </p:spPr>
      </p:pic>
      <p:pic>
        <p:nvPicPr>
          <p:cNvPr id="1031" name="Picture 7" descr="C:\Users\jholmes.DAGOBAHSYSTEM\AppData\Local\Microsoft\Windows\Temporary Internet Files\Content.IE5\5KH7T9K0\MC900183128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962400"/>
            <a:ext cx="1544422" cy="1816913"/>
          </a:xfrm>
          <a:prstGeom prst="rect">
            <a:avLst/>
          </a:prstGeom>
          <a:noFill/>
        </p:spPr>
      </p:pic>
      <p:pic>
        <p:nvPicPr>
          <p:cNvPr id="1033" name="Picture 9" descr="C:\Users\jholmes.DAGOBAHSYSTEM\AppData\Local\Microsoft\Windows\Temporary Internet Files\Content.IE5\5KH7T9K0\MC900353675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447800"/>
            <a:ext cx="1551160" cy="1788059"/>
          </a:xfrm>
          <a:prstGeom prst="rect">
            <a:avLst/>
          </a:prstGeom>
          <a:noFill/>
        </p:spPr>
      </p:pic>
      <p:pic>
        <p:nvPicPr>
          <p:cNvPr id="1036" name="Picture 12" descr="C:\Users\jholmes.DAGOBAHSYSTEM\AppData\Local\Microsoft\Windows\Temporary Internet Files\Content.IE5\KKRQRNVX\MC900322642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1371600"/>
            <a:ext cx="1410943" cy="1913299"/>
          </a:xfrm>
          <a:prstGeom prst="rect">
            <a:avLst/>
          </a:prstGeom>
          <a:noFill/>
        </p:spPr>
      </p:pic>
      <p:pic>
        <p:nvPicPr>
          <p:cNvPr id="1037" name="Picture 13" descr="C:\Users\jholmes.DAGOBAHSYSTEM\AppData\Local\Microsoft\Windows\Temporary Internet Files\Content.IE5\NCM0ZLFM\MC900446512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038600"/>
            <a:ext cx="1429207" cy="1771193"/>
          </a:xfrm>
          <a:prstGeom prst="rect">
            <a:avLst/>
          </a:prstGeom>
          <a:noFill/>
        </p:spPr>
      </p:pic>
      <p:pic>
        <p:nvPicPr>
          <p:cNvPr id="1042" name="Picture 18" descr="C:\Users\jholmes.DAGOBAHSYSTEM\AppData\Local\Microsoft\Windows\Temporary Internet Files\Content.IE5\5KH7T9K0\MC900355415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495800"/>
            <a:ext cx="1769364" cy="1214323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1295400" y="3352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Skiing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886200" y="32766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Swimming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629400" y="32766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Movies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914400" y="58674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Parades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962400" y="57912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Fairs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553200" y="58674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Curling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How do you have fun?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early 1900s fun included</a:t>
            </a:r>
          </a:p>
          <a:p>
            <a:pPr lvl="1"/>
            <a:r>
              <a:rPr lang="en-US" dirty="0" smtClean="0"/>
              <a:t>Going to the circus</a:t>
            </a:r>
          </a:p>
          <a:p>
            <a:pPr lvl="1"/>
            <a:r>
              <a:rPr lang="en-US" dirty="0" smtClean="0"/>
              <a:t>Going to parades</a:t>
            </a:r>
          </a:p>
          <a:p>
            <a:pPr lvl="1"/>
            <a:r>
              <a:rPr lang="en-US" dirty="0" smtClean="0"/>
              <a:t>Staying up late on New Year’s Eve</a:t>
            </a:r>
          </a:p>
          <a:p>
            <a:r>
              <a:rPr lang="en-US" dirty="0" smtClean="0"/>
              <a:t>In the 1920s fun included</a:t>
            </a:r>
          </a:p>
          <a:p>
            <a:pPr lvl="1"/>
            <a:r>
              <a:rPr lang="en-US" dirty="0" smtClean="0"/>
              <a:t>Swimming in the Rib River</a:t>
            </a:r>
          </a:p>
          <a:p>
            <a:pPr lvl="1"/>
            <a:r>
              <a:rPr lang="en-US" dirty="0" smtClean="0"/>
              <a:t>Going to movies and plays</a:t>
            </a:r>
          </a:p>
          <a:p>
            <a:pPr lvl="1"/>
            <a:r>
              <a:rPr lang="en-US" dirty="0" smtClean="0"/>
              <a:t>Skiing in the winter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1940s-1950s fun included</a:t>
            </a:r>
          </a:p>
          <a:p>
            <a:pPr lvl="1"/>
            <a:r>
              <a:rPr lang="en-US" dirty="0" smtClean="0"/>
              <a:t>Showing animals at the fair</a:t>
            </a:r>
          </a:p>
          <a:p>
            <a:pPr lvl="1"/>
            <a:r>
              <a:rPr lang="en-US" dirty="0" smtClean="0"/>
              <a:t>Joining 4-H</a:t>
            </a:r>
          </a:p>
          <a:p>
            <a:pPr lvl="1"/>
            <a:r>
              <a:rPr lang="en-US" dirty="0" smtClean="0"/>
              <a:t>Celebrating birthdays with friends</a:t>
            </a:r>
            <a:endParaRPr lang="en-US" dirty="0"/>
          </a:p>
        </p:txBody>
      </p:sp>
      <p:pic>
        <p:nvPicPr>
          <p:cNvPr id="6" name="Picture 3" descr="c:\Users\jholmes.DAGOBAHSYSTEM\Dropbox\MCHS Permanent Exhibit\Research\How We Have Fun\Dance Halls , Opera House and Theaters\Grand Opera House\grandoperaplaybill_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74586">
            <a:off x="5611957" y="4351100"/>
            <a:ext cx="1998916" cy="2272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would like more information about any of the topics, please see appropriate power point presentations or lesson plans.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End of the Overview Presentation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rathon count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104" y="2362200"/>
            <a:ext cx="4429639" cy="2714624"/>
          </a:xfrm>
          <a:prstGeom prst="rect">
            <a:avLst/>
          </a:prstGeom>
        </p:spPr>
      </p:pic>
      <p:pic>
        <p:nvPicPr>
          <p:cNvPr id="4" name="Content Placeholder 3" descr="wisconsin-county-map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1524000"/>
            <a:ext cx="4240278" cy="4572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What is Marathon County?</a:t>
            </a:r>
            <a:endParaRPr lang="en-US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Bent Arrow 5"/>
          <p:cNvSpPr/>
          <p:nvPr/>
        </p:nvSpPr>
        <p:spPr>
          <a:xfrm>
            <a:off x="2590800" y="2743200"/>
            <a:ext cx="2514600" cy="914400"/>
          </a:xfrm>
          <a:prstGeom prst="bentArrow">
            <a:avLst/>
          </a:prstGeom>
          <a:solidFill>
            <a:srgbClr val="92D050"/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If you couldn’t go to the store or a kitchen, how would you get food to eat?</a:t>
            </a:r>
            <a:endParaRPr lang="en-US" sz="3200" dirty="0"/>
          </a:p>
        </p:txBody>
      </p:sp>
      <p:pic>
        <p:nvPicPr>
          <p:cNvPr id="2050" name="Picture 2" descr="C:\Users\jholmes.DAGOBAHSYSTEM\AppData\Local\Microsoft\Windows\Temporary Internet Files\Content.IE5\KVANP56R\MM900283642[1]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2667001"/>
            <a:ext cx="1847851" cy="2111829"/>
          </a:xfrm>
          <a:prstGeom prst="rect">
            <a:avLst/>
          </a:prstGeom>
          <a:noFill/>
        </p:spPr>
      </p:pic>
      <p:pic>
        <p:nvPicPr>
          <p:cNvPr id="2054" name="Picture 6" descr="C:\Users\jholmes.DAGOBAHSYSTEM\AppData\Local\Microsoft\Windows\Temporary Internet Files\Content.IE5\SJASNJXI\MC900082245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667000"/>
            <a:ext cx="2175144" cy="178247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66800" y="4953001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Fishing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429000" y="49530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Hunting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48400" y="4953001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Gathering</a:t>
            </a:r>
            <a:endParaRPr lang="en-US" sz="2800" dirty="0"/>
          </a:p>
        </p:txBody>
      </p:sp>
      <p:pic>
        <p:nvPicPr>
          <p:cNvPr id="2055" name="Picture 7" descr="C:\Users\jholmes.DAGOBAHSYSTEM\AppData\Local\Microsoft\Windows\Temporary Internet Files\Content.IE5\KVANP56R\MC90041752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2819400"/>
            <a:ext cx="1765707" cy="17547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ccas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5029200"/>
            <a:ext cx="2130751" cy="15943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72000"/>
          </a:xfrm>
        </p:spPr>
        <p:txBody>
          <a:bodyPr/>
          <a:lstStyle/>
          <a:p>
            <a:r>
              <a:rPr lang="en-US" dirty="0" smtClean="0"/>
              <a:t>The first people to step foot on North America were called </a:t>
            </a:r>
            <a:r>
              <a:rPr lang="en-US" dirty="0" err="1" smtClean="0"/>
              <a:t>Paleo</a:t>
            </a:r>
            <a:r>
              <a:rPr lang="en-US" dirty="0" smtClean="0"/>
              <a:t>-Indians.</a:t>
            </a:r>
          </a:p>
          <a:p>
            <a:r>
              <a:rPr lang="en-US" dirty="0" smtClean="0"/>
              <a:t>Eventually the </a:t>
            </a:r>
            <a:r>
              <a:rPr lang="en-US" dirty="0" err="1" smtClean="0"/>
              <a:t>Ojibwe</a:t>
            </a:r>
            <a:r>
              <a:rPr lang="en-US" dirty="0" smtClean="0"/>
              <a:t> or Chippewa tribes were formed in northern Wisconsin.</a:t>
            </a:r>
          </a:p>
          <a:p>
            <a:r>
              <a:rPr lang="en-US" dirty="0" smtClean="0"/>
              <a:t>As European settlers moved to the area, the tribes were moved to reservations.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Native Americans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20121022200120025_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114800"/>
            <a:ext cx="3276600" cy="2037137"/>
          </a:xfrm>
          <a:prstGeom prst="rect">
            <a:avLst/>
          </a:prstGeom>
        </p:spPr>
      </p:pic>
      <p:pic>
        <p:nvPicPr>
          <p:cNvPr id="6" name="Picture 5" descr="20130828_2052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9800" y="3886200"/>
            <a:ext cx="2819400" cy="2297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/>
              <a:t>Why Leave Europe?</a:t>
            </a:r>
            <a:endParaRPr lang="en-US" dirty="0"/>
          </a:p>
        </p:txBody>
      </p:sp>
      <p:pic>
        <p:nvPicPr>
          <p:cNvPr id="1026" name="Picture 2" descr="C:\Users\jholmes.DAGOBAHSYSTEM\AppData\Local\Microsoft\Windows\Temporary Internet Files\Content.IE5\GINHKLKV\MC900431631[1]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66800" y="3124200"/>
            <a:ext cx="1714500" cy="1714500"/>
          </a:xfrm>
          <a:prstGeom prst="rect">
            <a:avLst/>
          </a:prstGeom>
          <a:noFill/>
        </p:spPr>
      </p:pic>
      <p:pic>
        <p:nvPicPr>
          <p:cNvPr id="1028" name="Picture 4" descr="C:\Users\jholmes.DAGOBAHSYSTEM\AppData\Local\Microsoft\Windows\Temporary Internet Files\Content.IE5\SJASNJXI\MP900227833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048000"/>
            <a:ext cx="1196594" cy="1790415"/>
          </a:xfrm>
          <a:prstGeom prst="rect">
            <a:avLst/>
          </a:prstGeom>
          <a:noFill/>
        </p:spPr>
      </p:pic>
      <p:pic>
        <p:nvPicPr>
          <p:cNvPr id="1029" name="Picture 5" descr="C:\Users\jholmes.DAGOBAHSYSTEM\AppData\Local\Microsoft\Windows\Temporary Internet Files\Content.IE5\SJASNJXI\MC90003652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1800" y="2971800"/>
            <a:ext cx="644652" cy="175839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14400" y="2286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Economic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657600" y="2286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Religion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6324600" y="2286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Military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holmes.DAGOBAHSYSTEM\Dropbox\MCHS Permanent Exhibit\audio &amp; bio photos\hmongtraditional_000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53448">
            <a:off x="7361167" y="4304212"/>
            <a:ext cx="1420633" cy="2171699"/>
          </a:xfrm>
          <a:prstGeom prst="rect">
            <a:avLst/>
          </a:prstGeom>
          <a:noFill/>
        </p:spPr>
      </p:pic>
      <p:pic>
        <p:nvPicPr>
          <p:cNvPr id="1026" name="Picture 2" descr="C:\Users\jholmes.DAGOBAHSYSTEM\Dropbox\MCHS Permanent Exhibit\Photos for Jenny\German Ads\emilcigar1889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04167">
            <a:off x="6921999" y="212379"/>
            <a:ext cx="1602226" cy="2572564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vast forests for logging and the Wisconsin River and its tributaries enticed immigrants from other countries.</a:t>
            </a:r>
          </a:p>
          <a:p>
            <a:r>
              <a:rPr lang="en-US" dirty="0" smtClean="0"/>
              <a:t>If immigrants could not afford the journey, August </a:t>
            </a:r>
            <a:r>
              <a:rPr lang="en-US" dirty="0" err="1" smtClean="0"/>
              <a:t>Kickbusch</a:t>
            </a:r>
            <a:r>
              <a:rPr lang="en-US" dirty="0" smtClean="0"/>
              <a:t> helped immigrants from Germany and Frederick </a:t>
            </a:r>
            <a:r>
              <a:rPr lang="en-US" dirty="0" err="1" smtClean="0"/>
              <a:t>Rietbrock</a:t>
            </a:r>
            <a:r>
              <a:rPr lang="en-US" dirty="0" smtClean="0"/>
              <a:t> recruited immigrants from Poland.</a:t>
            </a:r>
          </a:p>
          <a:p>
            <a:r>
              <a:rPr lang="en-US" dirty="0" smtClean="0"/>
              <a:t>After the Vietnam Conflict, many immigrants from Laos and Vietnam came to Marathon County.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Immigrants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jholmes.DAGOBAHSYSTEM\Dropbox\MCHS Permanent Exhibit\Chosen for Exhibit\Make A Living\Farming\stumps_0001.jpg"/>
          <p:cNvPicPr>
            <a:picLocks noChangeAspect="1" noChangeArrowheads="1"/>
          </p:cNvPicPr>
          <p:nvPr/>
        </p:nvPicPr>
        <p:blipFill>
          <a:blip r:embed="rId2" cstate="print">
            <a:lum bright="2000" contrast="-36000"/>
          </a:blip>
          <a:srcRect/>
          <a:stretch>
            <a:fillRect/>
          </a:stretch>
        </p:blipFill>
        <p:spPr bwMode="auto">
          <a:xfrm>
            <a:off x="381000" y="1371600"/>
            <a:ext cx="8382000" cy="5306175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Would you work to clear away stumps and rocks from your soil?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Most farmers were </a:t>
            </a:r>
            <a:r>
              <a:rPr lang="en-US" dirty="0" smtClean="0">
                <a:solidFill>
                  <a:srgbClr val="FFFF00"/>
                </a:solidFill>
              </a:rPr>
              <a:t>subsistence farmers</a:t>
            </a:r>
            <a:r>
              <a:rPr lang="en-US" dirty="0" smtClean="0">
                <a:solidFill>
                  <a:schemeClr val="bg1"/>
                </a:solidFill>
              </a:rPr>
              <a:t>, they only farmed enough land to feed their families.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Many farmers had to work additional jobs such as logging in the winter.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Would you be a Marathon County farmer in the 1870s?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>
                <a:solidFill>
                  <a:schemeClr val="bg1"/>
                </a:solidFill>
              </a:rPr>
              <a:t>Farming and Dairy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They saved your back!</a:t>
            </a:r>
          </a:p>
          <a:p>
            <a:r>
              <a:rPr lang="en-US" dirty="0" smtClean="0"/>
              <a:t>Cows could prosper on smaller pieces of land with stumps and rocks in it.</a:t>
            </a:r>
          </a:p>
          <a:p>
            <a:r>
              <a:rPr lang="en-US" dirty="0" smtClean="0"/>
              <a:t>But now, what do you do with all the milk?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smtClean="0">
                <a:solidFill>
                  <a:schemeClr val="bg1"/>
                </a:solidFill>
              </a:rPr>
              <a:t>Why Dairy Cows?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jholmes.DAGOBAHSYSTEM\Dropbox\MCHS Permanent Exhibit\Photos for Jenny\farming\fenwood_0001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371600"/>
            <a:ext cx="3508248" cy="2741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Logging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Logging was done in the winter.</a:t>
            </a:r>
          </a:p>
          <a:p>
            <a:r>
              <a:rPr lang="en-US" dirty="0" smtClean="0"/>
              <a:t>It finished in time for the spring thaw of the Wisconsin River.</a:t>
            </a:r>
          </a:p>
          <a:p>
            <a:r>
              <a:rPr lang="en-US" dirty="0" smtClean="0"/>
              <a:t>Logs were transported to sawmills and then on to lumber buyers.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2" descr="C:\Users\jholmes.DAGOBAHSYSTEM\Dropbox\MCHS Permanent Exhibit\lumber rafts_0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295400"/>
            <a:ext cx="3332299" cy="3828703"/>
          </a:xfrm>
          <a:prstGeom prst="rect">
            <a:avLst/>
          </a:prstGeom>
          <a:noFill/>
        </p:spPr>
      </p:pic>
      <p:pic>
        <p:nvPicPr>
          <p:cNvPr id="3074" name="Picture 2" descr="C:\Users\jholmes.DAGOBAHSYSTEM\Dropbox\MCHS Permanent Exhibit\Photos for Jenny\Logging-blue_sky-half_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029200"/>
            <a:ext cx="6096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303</TotalTime>
  <Words>509</Words>
  <Application>Microsoft Office PowerPoint</Application>
  <PresentationFormat>On-screen Show (4:3)</PresentationFormat>
  <Paragraphs>79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Paper</vt:lpstr>
      <vt:lpstr>Welcome to Our Stories: The History of Marathon County</vt:lpstr>
      <vt:lpstr>What is Marathon County?</vt:lpstr>
      <vt:lpstr>If you couldn’t go to the store or a kitchen, how would you get food to eat?</vt:lpstr>
      <vt:lpstr>Native Americans</vt:lpstr>
      <vt:lpstr>Why Leave Europe?</vt:lpstr>
      <vt:lpstr>Immigrants</vt:lpstr>
      <vt:lpstr>Farming and Dairy</vt:lpstr>
      <vt:lpstr>Why Dairy Cows?</vt:lpstr>
      <vt:lpstr>Logging</vt:lpstr>
      <vt:lpstr>Slide 10</vt:lpstr>
      <vt:lpstr>Marathon County Originals</vt:lpstr>
      <vt:lpstr>Business</vt:lpstr>
      <vt:lpstr>What do you do for fun in Marathon County?</vt:lpstr>
      <vt:lpstr>How do you have fun?</vt:lpstr>
      <vt:lpstr>End of the Overview 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JHolmes</dc:creator>
  <cp:lastModifiedBy>JHolmes</cp:lastModifiedBy>
  <cp:revision>32</cp:revision>
  <dcterms:created xsi:type="dcterms:W3CDTF">2013-08-26T19:12:38Z</dcterms:created>
  <dcterms:modified xsi:type="dcterms:W3CDTF">2013-11-13T01:11:15Z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