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9ADF-B147-458C-9B91-DB82DAFBBA07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4685F-899C-4735-9706-96D0B35E4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9ADF-B147-458C-9B91-DB82DAFBBA07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685F-899C-4735-9706-96D0B35E4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9ADF-B147-458C-9B91-DB82DAFBBA07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685F-899C-4735-9706-96D0B35E4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C79ADF-B147-458C-9B91-DB82DAFBBA07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F34685F-899C-4735-9706-96D0B35E4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9ADF-B147-458C-9B91-DB82DAFBBA07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685F-899C-4735-9706-96D0B35E4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9ADF-B147-458C-9B91-DB82DAFBBA07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685F-899C-4735-9706-96D0B35E4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685F-899C-4735-9706-96D0B35E4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9ADF-B147-458C-9B91-DB82DAFBBA07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9ADF-B147-458C-9B91-DB82DAFBBA07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685F-899C-4735-9706-96D0B35E4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9ADF-B147-458C-9B91-DB82DAFBBA07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685F-899C-4735-9706-96D0B35E4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C79ADF-B147-458C-9B91-DB82DAFBBA07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34685F-899C-4735-9706-96D0B35E4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79ADF-B147-458C-9B91-DB82DAFBBA07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4685F-899C-4735-9706-96D0B35E4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C79ADF-B147-458C-9B91-DB82DAFBBA07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F34685F-899C-4735-9706-96D0B35E4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mapsofworld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sofworld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XTcsUQ8pPZVC2M&amp;tbnid=cRA7tdry-e1ouM:&amp;ved=0CAQQjB0&amp;url=http://geology.com/world/the-united-states-of-america-satellite-image.shtml&amp;ei=yGVQUteKBYq09QSb_IGoCA&amp;bvm=bv.53537100,d.eWU&amp;psig=AFQjCNHeZNjivyYfgHfOYlx5mh1QI5M3wA&amp;ust=1381087045330745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brHSempQ7ZM6CM&amp;tbnid=FgYFggeEADcVNM:&amp;ved=0CAQQjB0&amp;url=http://www.thetop100lawyers.com/wisconsin&amp;ei=52VQUrHcCIOa9QTt-IDoAQ&amp;bvm=bv.53537100,d.eWU&amp;psig=AFQjCNEakeCuqUhd3w7R1Nw7bfzMINoSEA&amp;ust=1381087075973854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Our Stories: The History of Marathon County Exhibit</a:t>
            </a:r>
          </a:p>
          <a:p>
            <a:r>
              <a:rPr lang="en-US" dirty="0" smtClean="0"/>
              <a:t>Marathon County Historical Society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W</a:t>
            </a:r>
            <a:r>
              <a:rPr lang="en-US" dirty="0" smtClean="0"/>
              <a:t>h</a:t>
            </a:r>
            <a:r>
              <a:rPr smtClean="0"/>
              <a:t>at is Marathon County?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T</a:t>
            </a:r>
            <a:r>
              <a:rPr lang="en-US" dirty="0" smtClean="0"/>
              <a:t>h</a:t>
            </a:r>
            <a:r>
              <a:rPr smtClean="0"/>
              <a:t>e World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6400800"/>
            <a:ext cx="1783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2"/>
              </a:rPr>
              <a:t>www.mapsofworld.com</a:t>
            </a:r>
            <a:r>
              <a:rPr lang="en-US" sz="1200" dirty="0" smtClean="0"/>
              <a:t> </a:t>
            </a:r>
            <a:endParaRPr lang="en-US" sz="1200" dirty="0"/>
          </a:p>
        </p:txBody>
      </p:sp>
      <p:pic>
        <p:nvPicPr>
          <p:cNvPr id="7" name="Content Placeholder 6" descr="world-map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5356" y="1524000"/>
            <a:ext cx="7673287" cy="4572000"/>
          </a:xfrm>
        </p:spPr>
      </p:pic>
      <p:sp>
        <p:nvSpPr>
          <p:cNvPr id="8" name="5-Point Star 7"/>
          <p:cNvSpPr/>
          <p:nvPr/>
        </p:nvSpPr>
        <p:spPr>
          <a:xfrm flipV="1">
            <a:off x="2362200" y="3429000"/>
            <a:ext cx="76200" cy="762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0844110">
            <a:off x="2378628" y="303101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Marathon County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North America</a:t>
            </a:r>
            <a:endParaRPr lang="en-US" dirty="0"/>
          </a:p>
        </p:txBody>
      </p:sp>
      <p:pic>
        <p:nvPicPr>
          <p:cNvPr id="6" name="Content Placeholder 5" descr="north americ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676400"/>
            <a:ext cx="3500241" cy="3886200"/>
          </a:xfrm>
        </p:spPr>
      </p:pic>
      <p:sp>
        <p:nvSpPr>
          <p:cNvPr id="7" name="TextBox 6"/>
          <p:cNvSpPr txBox="1"/>
          <p:nvPr/>
        </p:nvSpPr>
        <p:spPr>
          <a:xfrm rot="20844110">
            <a:off x="5045628" y="394541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Marathon County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6400800"/>
            <a:ext cx="1783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www.mapsofworld.com</a:t>
            </a:r>
            <a:r>
              <a:rPr lang="en-US" sz="1200" dirty="0" smtClean="0"/>
              <a:t> </a:t>
            </a:r>
            <a:endParaRPr lang="en-US" sz="1200" dirty="0"/>
          </a:p>
        </p:txBody>
      </p:sp>
      <p:sp>
        <p:nvSpPr>
          <p:cNvPr id="11" name="5-Point Star 10"/>
          <p:cNvSpPr/>
          <p:nvPr/>
        </p:nvSpPr>
        <p:spPr>
          <a:xfrm>
            <a:off x="5105400" y="4343400"/>
            <a:ext cx="45719" cy="4571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United States</a:t>
            </a:r>
            <a:endParaRPr lang="en-US" dirty="0"/>
          </a:p>
        </p:txBody>
      </p:sp>
      <p:pic>
        <p:nvPicPr>
          <p:cNvPr id="6" name="Content Placeholder 5" descr="the-united-states-of-america-ma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524000"/>
            <a:ext cx="7143750" cy="4572000"/>
          </a:xfrm>
        </p:spPr>
      </p:pic>
      <p:sp>
        <p:nvSpPr>
          <p:cNvPr id="7" name="5-Point Star 6"/>
          <p:cNvSpPr/>
          <p:nvPr/>
        </p:nvSpPr>
        <p:spPr>
          <a:xfrm>
            <a:off x="5257800" y="2743200"/>
            <a:ext cx="228600" cy="1524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844110">
            <a:off x="5502828" y="234521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Marathon County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6172200"/>
            <a:ext cx="1043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geology.com</a:t>
            </a:r>
            <a:r>
              <a:rPr lang="en-US" sz="1200" dirty="0" smtClean="0"/>
              <a:t> 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sconsin-county-ma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524000"/>
            <a:ext cx="4240278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Wisconsin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267200" y="3352800"/>
            <a:ext cx="914400" cy="685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6172200"/>
            <a:ext cx="2025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www.thetop100lawyers.com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What is a county?</a:t>
            </a:r>
            <a:endParaRPr lang="en-US" dirty="0"/>
          </a:p>
        </p:txBody>
      </p:sp>
      <p:pic>
        <p:nvPicPr>
          <p:cNvPr id="4" name="Content Placeholder 3" descr="wisconsin-county-map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21601"/>
            <a:ext cx="4059238" cy="437679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county is a political division within a state </a:t>
            </a:r>
          </a:p>
          <a:p>
            <a:r>
              <a:rPr lang="en-US" dirty="0" smtClean="0"/>
              <a:t>Marathon County was named after the Greek battle of Marathon</a:t>
            </a:r>
          </a:p>
          <a:p>
            <a:r>
              <a:rPr lang="en-US" dirty="0" smtClean="0"/>
              <a:t>The name was picked by Walter </a:t>
            </a:r>
            <a:r>
              <a:rPr lang="en-US" dirty="0" err="1" smtClean="0"/>
              <a:t>McIndoe</a:t>
            </a:r>
            <a:r>
              <a:rPr lang="en-US" dirty="0" smtClean="0"/>
              <a:t> who helped form Marathon County.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57400" y="3352800"/>
            <a:ext cx="914400" cy="685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rathon coun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1600"/>
            <a:ext cx="7460448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Marathon County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5867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Can you find your town?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342618">
            <a:off x="-314372" y="26471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We all live in Marathon County!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400800"/>
            <a:ext cx="731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http://www.usgennet.org/usa/wi/county/clark/neighbors/marathon/history/images/TownshipMap.jpg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exhibit shares stories from all of the cities and towns of Marathon County.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Our Stories: T</a:t>
            </a:r>
            <a:r>
              <a:rPr lang="en-US" dirty="0" smtClean="0"/>
              <a:t>h</a:t>
            </a:r>
            <a:r>
              <a:rPr smtClean="0"/>
              <a:t>e History of Marathon County</a:t>
            </a:r>
            <a:endParaRPr lang="en-US" dirty="0"/>
          </a:p>
        </p:txBody>
      </p:sp>
      <p:pic>
        <p:nvPicPr>
          <p:cNvPr id="1028" name="Picture 4" descr="C:\Users\jholmes.DAGOBAHSYSTEM\Desktop\Camera\20131021_204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90800"/>
            <a:ext cx="2628900" cy="3505200"/>
          </a:xfrm>
          <a:prstGeom prst="rect">
            <a:avLst/>
          </a:prstGeom>
          <a:noFill/>
        </p:spPr>
      </p:pic>
      <p:pic>
        <p:nvPicPr>
          <p:cNvPr id="1029" name="Picture 5" descr="C:\Users\jholmes.DAGOBAHSYSTEM\Desktop\Camera\20131021_204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641600"/>
            <a:ext cx="2590800" cy="345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End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252</TotalTime>
  <Words>122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What is Marathon County?</vt:lpstr>
      <vt:lpstr>The World</vt:lpstr>
      <vt:lpstr>North America</vt:lpstr>
      <vt:lpstr>United States</vt:lpstr>
      <vt:lpstr>Wisconsin</vt:lpstr>
      <vt:lpstr>What is a county?</vt:lpstr>
      <vt:lpstr>Marathon County</vt:lpstr>
      <vt:lpstr>Our Stories: The History of Marathon County</vt:lpstr>
      <vt:lpstr>End of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Marathon County?</dc:title>
  <dc:creator>JHolmes</dc:creator>
  <cp:lastModifiedBy>JHolmes</cp:lastModifiedBy>
  <cp:revision>28</cp:revision>
  <dcterms:created xsi:type="dcterms:W3CDTF">2013-10-05T18:31:28Z</dcterms:created>
  <dcterms:modified xsi:type="dcterms:W3CDTF">2013-11-13T01:11:26Z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