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999-FAD8-4965-B95D-763EBFEF33F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719D6-8D8E-424A-AAAD-28416E65DD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999-FAD8-4965-B95D-763EBFEF33F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19D6-8D8E-424A-AAAD-28416E65D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999-FAD8-4965-B95D-763EBFEF33F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19D6-8D8E-424A-AAAD-28416E65D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8AB999-FAD8-4965-B95D-763EBFEF33F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C2719D6-8D8E-424A-AAAD-28416E65DD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999-FAD8-4965-B95D-763EBFEF33F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19D6-8D8E-424A-AAAD-28416E65DD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999-FAD8-4965-B95D-763EBFEF33F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19D6-8D8E-424A-AAAD-28416E65DD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19D6-8D8E-424A-AAAD-28416E65DD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999-FAD8-4965-B95D-763EBFEF33F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999-FAD8-4965-B95D-763EBFEF33F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19D6-8D8E-424A-AAAD-28416E65DD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999-FAD8-4965-B95D-763EBFEF33F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19D6-8D8E-424A-AAAD-28416E65D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8AB999-FAD8-4965-B95D-763EBFEF33F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2719D6-8D8E-424A-AAAD-28416E65DD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999-FAD8-4965-B95D-763EBFEF33F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719D6-8D8E-424A-AAAD-28416E65DD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8AB999-FAD8-4965-B95D-763EBFEF33F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C2719D6-8D8E-424A-AAAD-28416E65DD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015196"/>
          </a:xfrm>
        </p:spPr>
        <p:txBody>
          <a:bodyPr/>
          <a:lstStyle/>
          <a:p>
            <a:r>
              <a:rPr lang="en-US" dirty="0" smtClean="0"/>
              <a:t>State Standards:</a:t>
            </a:r>
          </a:p>
          <a:p>
            <a:r>
              <a:rPr lang="en-US" sz="1200" b="1" dirty="0" smtClean="0"/>
              <a:t>A.8.8</a:t>
            </a:r>
            <a:r>
              <a:rPr lang="en-US" sz="1200" dirty="0" smtClean="0"/>
              <a:t> Describe and analyze the ways in which people in different regions of the world interact with their physical environments through vocational and recreational activities</a:t>
            </a:r>
          </a:p>
          <a:p>
            <a:r>
              <a:rPr lang="en-US" sz="1200" b="1" dirty="0" smtClean="0"/>
              <a:t>D.8.3</a:t>
            </a:r>
            <a:r>
              <a:rPr lang="en-US" sz="1200" dirty="0" smtClean="0"/>
              <a:t> Describe Wisconsin's role in national and global economies and give examples of local economic activity in national and global markets</a:t>
            </a:r>
          </a:p>
          <a:p>
            <a:r>
              <a:rPr lang="en-US" sz="1200" b="1" dirty="0" smtClean="0"/>
              <a:t>D.8.8</a:t>
            </a:r>
            <a:r>
              <a:rPr lang="en-US" sz="1200" dirty="0" smtClean="0"/>
              <a:t> Explain how and why people who start new businesses take risks to provide goods and services, considering profits as an incentive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Marathon County Originals</a:t>
            </a:r>
            <a:br>
              <a:rPr smtClean="0"/>
            </a:br>
            <a:r>
              <a:rPr sz="1200" smtClean="0"/>
              <a:t>Our Stories: The History of Marathon County Exhibit</a:t>
            </a:r>
            <a:br>
              <a:rPr sz="1200" smtClean="0"/>
            </a:br>
            <a:r>
              <a:rPr sz="1200" smtClean="0"/>
              <a:t>Marathon County Historical Society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Fromm Brothers take the lead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By 1919 the Fromm Brothers were the top ginseng producers in the U.S.</a:t>
            </a:r>
          </a:p>
          <a:p>
            <a:r>
              <a:rPr lang="en-US" dirty="0" smtClean="0"/>
              <a:t>They invented new techniques.</a:t>
            </a:r>
          </a:p>
          <a:p>
            <a:r>
              <a:rPr lang="en-US" dirty="0" smtClean="0"/>
              <a:t>They used machinery for cultivation.</a:t>
            </a:r>
          </a:p>
          <a:p>
            <a:r>
              <a:rPr lang="en-US" dirty="0" smtClean="0"/>
              <a:t>The created moveable wooden arbors. </a:t>
            </a:r>
            <a:endParaRPr lang="en-US" dirty="0"/>
          </a:p>
        </p:txBody>
      </p:sp>
      <p:pic>
        <p:nvPicPr>
          <p:cNvPr id="9218" name="Picture 2" descr="c:\Users\jholmes.DAGOBAHSYSTEM\Dropbox\MCHS Permanent Exhibit\Research\Way We Work\Ginseng\Fromm Farms\frommginseng3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16696"/>
            <a:ext cx="4059238" cy="318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Fairy tale?</a:t>
            </a:r>
          </a:p>
          <a:p>
            <a:r>
              <a:rPr lang="en-US" dirty="0" smtClean="0"/>
              <a:t>A rare fox known for having a sliver sheen in its fur.</a:t>
            </a:r>
          </a:p>
          <a:p>
            <a:r>
              <a:rPr lang="en-US" dirty="0" smtClean="0"/>
              <a:t>It was very popular to wear in the 1930-1940s.</a:t>
            </a:r>
          </a:p>
          <a:p>
            <a:r>
              <a:rPr lang="en-US" dirty="0" smtClean="0"/>
              <a:t>Brothers, Walter, Edward, John, and Henry Fromm dreamed of raising silver foxes.</a:t>
            </a:r>
          </a:p>
          <a:p>
            <a:r>
              <a:rPr lang="en-US" dirty="0" smtClean="0"/>
              <a:t>They raised the funds to fulfill their dream by raising ginseng.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What is a Silver Fox?</a:t>
            </a:r>
            <a:endParaRPr lang="en-US" dirty="0"/>
          </a:p>
        </p:txBody>
      </p:sp>
      <p:pic>
        <p:nvPicPr>
          <p:cNvPr id="4099" name="Picture 3" descr="c:\Users\jholmes.DAGOBAHSYSTEM\Dropbox\MCHS Permanent Exhibit\Research\Way We Work\Fur\Fromm Bros\frommfox2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267997"/>
            <a:ext cx="3962400" cy="2590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brothers provided wooded ranges to provide shade.</a:t>
            </a:r>
          </a:p>
          <a:p>
            <a:r>
              <a:rPr lang="en-US" dirty="0" smtClean="0"/>
              <a:t>The also needed to prevent boredom so the animals would not damage their fur.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Fromms</a:t>
            </a:r>
            <a:r>
              <a:rPr lang="en-US" dirty="0" smtClean="0"/>
              <a:t> also created a distemper vaccine to keep animals healthy.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How did they raise Silver Foxes?</a:t>
            </a:r>
            <a:endParaRPr lang="en-US" dirty="0"/>
          </a:p>
        </p:txBody>
      </p:sp>
      <p:pic>
        <p:nvPicPr>
          <p:cNvPr id="5122" name="Picture 2" descr="c:\Users\jholmes.DAGOBAHSYSTEM\Dropbox\MCHS Permanent Exhibit\Research\Way We Work\Fur\Fromm Bros\foxmodels3_00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733800"/>
            <a:ext cx="3398909" cy="275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Where were the furs sold?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err="1" smtClean="0"/>
              <a:t>Ebay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Commercials</a:t>
            </a:r>
          </a:p>
          <a:p>
            <a:pPr marL="514350" indent="-514350">
              <a:buAutoNum type="alphaUcPeriod"/>
            </a:pPr>
            <a:r>
              <a:rPr lang="en-US" dirty="0" smtClean="0"/>
              <a:t>Newspapers and magazines</a:t>
            </a:r>
          </a:p>
          <a:p>
            <a:pPr marL="514350" indent="-514350">
              <a:buAutoNum type="alphaUcPeriod"/>
            </a:pPr>
            <a:r>
              <a:rPr lang="en-US" dirty="0" smtClean="0"/>
              <a:t>Auctions</a:t>
            </a:r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Answer:</a:t>
            </a:r>
          </a:p>
          <a:p>
            <a:pPr marL="514350" indent="-514350">
              <a:buNone/>
            </a:pPr>
            <a:r>
              <a:rPr lang="en-US" dirty="0" smtClean="0"/>
              <a:t>	Auctions, some sold for thousands of dollars</a:t>
            </a:r>
            <a:endParaRPr lang="en-US" dirty="0"/>
          </a:p>
        </p:txBody>
      </p:sp>
      <p:pic>
        <p:nvPicPr>
          <p:cNvPr id="6147" name="Picture 3" descr="c:\Users\jholmes.DAGOBAHSYSTEM\Dropbox\MCHS Permanent Exhibit\Research\Way We Work\Fur\Fromm Bros\fromm3_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27" y="2209800"/>
            <a:ext cx="4270911" cy="3049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Are the Fromm Brothers still in business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Why do you think they would have gone out of business?</a:t>
            </a:r>
          </a:p>
          <a:p>
            <a:r>
              <a:rPr lang="en-US" dirty="0" smtClean="0"/>
              <a:t>Fashions changed causing sales to decline.</a:t>
            </a:r>
          </a:p>
          <a:p>
            <a:r>
              <a:rPr lang="en-US" dirty="0" smtClean="0"/>
              <a:t>The company split up in 1964.</a:t>
            </a:r>
          </a:p>
        </p:txBody>
      </p:sp>
      <p:pic>
        <p:nvPicPr>
          <p:cNvPr id="7170" name="Picture 2" descr="c:\Users\jholmes.DAGOBAHSYSTEM\Dropbox\MCHS Permanent Exhibit\Research\Way We Work\Fur\Fromm Bros\frommauction2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0013"/>
            <a:ext cx="4059238" cy="293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John </a:t>
            </a:r>
            <a:r>
              <a:rPr lang="en-US" dirty="0" err="1" smtClean="0"/>
              <a:t>Ringle</a:t>
            </a:r>
            <a:r>
              <a:rPr lang="en-US" dirty="0" smtClean="0"/>
              <a:t> should have kept his sawmill going along with the brickyard? Why or why not?</a:t>
            </a:r>
          </a:p>
          <a:p>
            <a:r>
              <a:rPr lang="en-US" dirty="0" smtClean="0"/>
              <a:t>How is a Wausau home different from other homes?</a:t>
            </a:r>
          </a:p>
          <a:p>
            <a:r>
              <a:rPr lang="en-US" dirty="0" smtClean="0"/>
              <a:t>Why do you think houses cost so much more today?</a:t>
            </a:r>
          </a:p>
          <a:p>
            <a:r>
              <a:rPr lang="en-US" dirty="0" smtClean="0"/>
              <a:t>Do you think the Fromm brothers would make faux fur today if they were still in business? Why or why not?</a:t>
            </a:r>
          </a:p>
          <a:p>
            <a:r>
              <a:rPr lang="en-US" dirty="0" smtClean="0"/>
              <a:t>Pick two companies to compare and contrast.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Discussion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End of Marathon County Originals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Name an item made in Marathon County</a:t>
            </a:r>
            <a:endParaRPr lang="en-US" dirty="0"/>
          </a:p>
        </p:txBody>
      </p:sp>
      <p:pic>
        <p:nvPicPr>
          <p:cNvPr id="1026" name="Picture 2" descr="C:\Users\jholmes.DAGOBAHSYSTEM\AppData\Local\Microsoft\Windows\Temporary Internet Files\Content.IE5\KKRQRNVX\MC90024132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1817827" cy="1514246"/>
          </a:xfrm>
          <a:prstGeom prst="rect">
            <a:avLst/>
          </a:prstGeom>
          <a:noFill/>
        </p:spPr>
      </p:pic>
      <p:pic>
        <p:nvPicPr>
          <p:cNvPr id="1027" name="Picture 3" descr="C:\Users\jholmes.DAGOBAHSYSTEM\AppData\Local\Microsoft\Windows\Temporary Internet Files\Content.IE5\DB1SYDDP\MC900441738[1]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00200"/>
            <a:ext cx="1981200" cy="1981200"/>
          </a:xfrm>
          <a:prstGeom prst="rect">
            <a:avLst/>
          </a:prstGeom>
          <a:noFill/>
        </p:spPr>
      </p:pic>
      <p:pic>
        <p:nvPicPr>
          <p:cNvPr id="1028" name="Picture 4" descr="C:\Users\jholmes.DAGOBAHSYSTEM\AppData\Local\Microsoft\Windows\Temporary Internet Files\Content.IE5\5KH7T9K0\MC90033797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6874" y="4572000"/>
            <a:ext cx="2794845" cy="1128979"/>
          </a:xfrm>
          <a:prstGeom prst="rect">
            <a:avLst/>
          </a:prstGeom>
          <a:noFill/>
        </p:spPr>
      </p:pic>
      <p:pic>
        <p:nvPicPr>
          <p:cNvPr id="1029" name="Picture 5" descr="C:\Users\jholmes.DAGOBAHSYSTEM\AppData\Local\Microsoft\Windows\Temporary Internet Files\Content.IE5\NCM0ZLFM\MC900388798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343400"/>
            <a:ext cx="1815084" cy="18150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00200" y="3505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Ringle</a:t>
            </a:r>
            <a:r>
              <a:rPr lang="en-US" sz="2000" dirty="0" smtClean="0"/>
              <a:t> Bricks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581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Wausau Homes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6172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Ginseng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5867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Silver Fox Fur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What can you make out of clay?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By adding pulverized hard shale, John </a:t>
            </a:r>
            <a:r>
              <a:rPr lang="en-US" dirty="0" err="1" smtClean="0"/>
              <a:t>Ringle</a:t>
            </a:r>
            <a:r>
              <a:rPr lang="en-US" dirty="0" smtClean="0"/>
              <a:t> created the distinctive burnt orange colored bricks.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Originally he owned a sawmill on the land, but too much clay forced the mill to close in 1904.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 descr="c:\Users\jholmes.DAGOBAHSYSTEM\Dropbox\MCHS Permanent Exhibit\Research\Way We Work\Manufacturing\Brick Manufacturing\artifacts - brick\Ringle brick mol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14103">
            <a:off x="5690348" y="1524000"/>
            <a:ext cx="197494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Can you tell if a house has been shipped down the road?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Wausau Homes were the first company in Marathon County to build homes this way.</a:t>
            </a:r>
            <a:endParaRPr lang="en-US" dirty="0"/>
          </a:p>
        </p:txBody>
      </p:sp>
      <p:pic>
        <p:nvPicPr>
          <p:cNvPr id="1026" name="Picture 2" descr="C:\Users\jholmes.DAGOBAHSYSTEM\Dropbox\MCHS Permanent Exhibit\Photos for Jenny\Wausau Homes\wausauhomescover_11incheshorizonta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917" r="991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Floor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house is built in components. </a:t>
            </a:r>
          </a:p>
          <a:p>
            <a:r>
              <a:rPr lang="en-US" dirty="0" smtClean="0"/>
              <a:t>Everything is in place, plumbing, electricity, flooring, even the doors.</a:t>
            </a:r>
            <a:endParaRPr lang="en-US" dirty="0"/>
          </a:p>
        </p:txBody>
      </p:sp>
      <p:pic>
        <p:nvPicPr>
          <p:cNvPr id="2050" name="Picture 2" descr="C:\Users\jholmes.DAGOBAHSYSTEM\Dropbox\MCHS Permanent Exhibit\Photos for Jenny\Wausau Homes\WausaHomes1_21inhoriz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173" r="717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 crews work inside a factory, weather does not slow down progress.</a:t>
            </a:r>
          </a:p>
          <a:p>
            <a:r>
              <a:rPr lang="en-US" dirty="0" smtClean="0"/>
              <a:t>All tools and personnel are onsite</a:t>
            </a:r>
          </a:p>
          <a:p>
            <a:r>
              <a:rPr lang="en-US" dirty="0" smtClean="0"/>
              <a:t>4,000 homes are built a year</a:t>
            </a:r>
          </a:p>
          <a:p>
            <a:r>
              <a:rPr lang="en-US" dirty="0" smtClean="0"/>
              <a:t>A 3 bedroom home with a garage was $8,950 in 1964</a:t>
            </a:r>
          </a:p>
          <a:p>
            <a:r>
              <a:rPr lang="en-US" dirty="0" smtClean="0"/>
              <a:t>Today the same home would be $200,000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Is this cost effictive?</a:t>
            </a:r>
            <a:endParaRPr lang="en-US" dirty="0"/>
          </a:p>
        </p:txBody>
      </p:sp>
      <p:pic>
        <p:nvPicPr>
          <p:cNvPr id="3074" name="Picture 2" descr="C:\Users\jholmes.DAGOBAHSYSTEM\Dropbox\MCHS Permanent Exhibit\Photos for Jenny\Wausau Homes\wausauhomesplan_11incheshorizon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267200"/>
            <a:ext cx="3251200" cy="2490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How far can Wausau Homes be shippied?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They are across the U.S.</a:t>
            </a:r>
          </a:p>
          <a:p>
            <a:r>
              <a:rPr lang="en-US" dirty="0" smtClean="0"/>
              <a:t>Around the world</a:t>
            </a:r>
          </a:p>
          <a:p>
            <a:pPr lvl="1"/>
            <a:r>
              <a:rPr lang="en-US" dirty="0" smtClean="0"/>
              <a:t>North America</a:t>
            </a:r>
          </a:p>
          <a:p>
            <a:pPr lvl="1"/>
            <a:r>
              <a:rPr lang="en-US" dirty="0" smtClean="0"/>
              <a:t>Latin America</a:t>
            </a:r>
          </a:p>
          <a:p>
            <a:pPr lvl="1"/>
            <a:r>
              <a:rPr lang="en-US" dirty="0" smtClean="0"/>
              <a:t>Middle East</a:t>
            </a:r>
          </a:p>
          <a:p>
            <a:pPr lvl="1"/>
            <a:r>
              <a:rPr lang="en-US" dirty="0" smtClean="0"/>
              <a:t>Africa</a:t>
            </a:r>
            <a:endParaRPr lang="en-US" dirty="0"/>
          </a:p>
        </p:txBody>
      </p:sp>
      <p:pic>
        <p:nvPicPr>
          <p:cNvPr id="3075" name="Picture 3" descr="C:\Users\jholmes.DAGOBAHSYSTEM\AppData\Local\Microsoft\Windows\Temporary Internet Files\Content.IE5\5KH7T9K0\MC910216379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09600" y="1371600"/>
            <a:ext cx="6297672" cy="5486400"/>
          </a:xfrm>
          <a:prstGeom prst="rect">
            <a:avLst/>
          </a:prstGeom>
          <a:noFill/>
        </p:spPr>
      </p:pic>
      <p:sp>
        <p:nvSpPr>
          <p:cNvPr id="12" name="5-Point Star 11"/>
          <p:cNvSpPr/>
          <p:nvPr/>
        </p:nvSpPr>
        <p:spPr>
          <a:xfrm>
            <a:off x="2819400" y="3429000"/>
            <a:ext cx="4572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362200" y="3810000"/>
            <a:ext cx="4572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066800" y="3429000"/>
            <a:ext cx="4572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524000" y="4114800"/>
            <a:ext cx="4572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naturally growing in Marathon County</a:t>
            </a:r>
          </a:p>
          <a:p>
            <a:r>
              <a:rPr lang="en-US" dirty="0" smtClean="0"/>
              <a:t>Farmers started cultivating it in the 1890s</a:t>
            </a:r>
          </a:p>
          <a:p>
            <a:r>
              <a:rPr lang="en-US" dirty="0" smtClean="0"/>
              <a:t>Can take up to five years to grow</a:t>
            </a:r>
          </a:p>
          <a:p>
            <a:r>
              <a:rPr lang="en-US" dirty="0" smtClean="0"/>
              <a:t>Used medicinally in China</a:t>
            </a:r>
          </a:p>
          <a:p>
            <a:r>
              <a:rPr lang="en-US" dirty="0" smtClean="0"/>
              <a:t>Provided enough money for the Fromm Brothers to start their fur farm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Name this Crop!</a:t>
            </a:r>
            <a:endParaRPr lang="en-US" dirty="0"/>
          </a:p>
        </p:txBody>
      </p:sp>
      <p:pic>
        <p:nvPicPr>
          <p:cNvPr id="8194" name="Picture 2" descr="c:\Users\jholmes.DAGOBAHSYSTEM\Dropbox\MCHS Permanent Exhibit\Research\Way We Work\Ginseng\Fromm Farms\frommginseng1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962400"/>
            <a:ext cx="3352800" cy="2503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5400" smtClean="0"/>
              <a:t>Ginseng!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“King of Ginseng” John Koehler made a $5.00 profit per pound in the early 1900s</a:t>
            </a:r>
          </a:p>
          <a:p>
            <a:r>
              <a:rPr lang="en-US" dirty="0" smtClean="0"/>
              <a:t>He grew 4,000 pounds per acre</a:t>
            </a:r>
          </a:p>
          <a:p>
            <a:r>
              <a:rPr lang="en-US" dirty="0" smtClean="0"/>
              <a:t>How much profit per acre did he make?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dirty="0" smtClean="0"/>
              <a:t>$20,000 per acre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3" name="Picture 3" descr="C:\Users\jholmes.DAGOBAHSYSTEM\Dropbox\MCHS Permanent Exhibit\Research\Way We Work\Ginseng\Koehler Farms\koehlerginseng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05809"/>
            <a:ext cx="4059238" cy="3608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</TotalTime>
  <Words>610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Marathon County Originals Our Stories: The History of Marathon County Exhibit Marathon County Historical Society</vt:lpstr>
      <vt:lpstr>Name an item made in Marathon County</vt:lpstr>
      <vt:lpstr>What can you make out of clay?</vt:lpstr>
      <vt:lpstr>Can you tell if a house has been shipped down the road?</vt:lpstr>
      <vt:lpstr>Floor Plan</vt:lpstr>
      <vt:lpstr>Is this cost effictive?</vt:lpstr>
      <vt:lpstr>How far can Wausau Homes be shippied?</vt:lpstr>
      <vt:lpstr>Name this Crop!</vt:lpstr>
      <vt:lpstr>Ginseng!</vt:lpstr>
      <vt:lpstr>Fromm Brothers take the lead</vt:lpstr>
      <vt:lpstr>What is a Silver Fox?</vt:lpstr>
      <vt:lpstr>How did they raise Silver Foxes?</vt:lpstr>
      <vt:lpstr>Where were the furs sold?</vt:lpstr>
      <vt:lpstr>Are the Fromm Brothers still in business today?</vt:lpstr>
      <vt:lpstr>Discussion Questions</vt:lpstr>
      <vt:lpstr>End of Marathon County Originals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Marathon County Originals</dc:title>
  <dc:creator>JHolmes</dc:creator>
  <cp:lastModifiedBy>JHolmes</cp:lastModifiedBy>
  <cp:revision>5</cp:revision>
  <dcterms:created xsi:type="dcterms:W3CDTF">2013-10-15T00:29:04Z</dcterms:created>
  <dcterms:modified xsi:type="dcterms:W3CDTF">2013-11-13T01:23:06Z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